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9F71F-4E97-4C24-9752-BF138CE291CC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24989-D5AE-4837-856A-DE38472245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24989-D5AE-4837-856A-DE384722451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24989-D5AE-4837-856A-DE384722451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24989-D5AE-4837-856A-DE384722451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24989-D5AE-4837-856A-DE384722451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24989-D5AE-4837-856A-DE384722451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24989-D5AE-4837-856A-DE384722451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24989-D5AE-4837-856A-DE384722451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24989-D5AE-4837-856A-DE384722451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24989-D5AE-4837-856A-DE384722451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24989-D5AE-4837-856A-DE384722451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24989-D5AE-4837-856A-DE384722451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8AFC-1C5E-48E1-80E1-313F781E583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2F2-057A-4FB9-96FA-EAE50C156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8AFC-1C5E-48E1-80E1-313F781E583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2F2-057A-4FB9-96FA-EAE50C156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8AFC-1C5E-48E1-80E1-313F781E583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2F2-057A-4FB9-96FA-EAE50C156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8AFC-1C5E-48E1-80E1-313F781E583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2F2-057A-4FB9-96FA-EAE50C156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8AFC-1C5E-48E1-80E1-313F781E583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2F2-057A-4FB9-96FA-EAE50C156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8AFC-1C5E-48E1-80E1-313F781E583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2F2-057A-4FB9-96FA-EAE50C156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8AFC-1C5E-48E1-80E1-313F781E583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2F2-057A-4FB9-96FA-EAE50C156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8AFC-1C5E-48E1-80E1-313F781E583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2F2-057A-4FB9-96FA-EAE50C156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8AFC-1C5E-48E1-80E1-313F781E583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2F2-057A-4FB9-96FA-EAE50C156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8AFC-1C5E-48E1-80E1-313F781E583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2F2-057A-4FB9-96FA-EAE50C156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E8AFC-1C5E-48E1-80E1-313F781E583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72F2-057A-4FB9-96FA-EAE50C156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E8AFC-1C5E-48E1-80E1-313F781E583B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A72F2-057A-4FB9-96FA-EAE50C1565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Friday, October 2, 2009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Geometry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86013"/>
            <a:ext cx="95440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33"/>
          <p:cNvSpPr/>
          <p:nvPr/>
        </p:nvSpPr>
        <p:spPr>
          <a:xfrm>
            <a:off x="268604" y="4279575"/>
            <a:ext cx="328347" cy="317992"/>
          </a:xfrm>
          <a:custGeom>
            <a:avLst/>
            <a:gdLst/>
            <a:ahLst/>
            <a:cxnLst/>
            <a:rect l="0" t="0" r="0" b="0"/>
            <a:pathLst>
              <a:path w="328347" h="317992">
                <a:moveTo>
                  <a:pt x="171450" y="32392"/>
                </a:moveTo>
                <a:lnTo>
                  <a:pt x="162349" y="32392"/>
                </a:lnTo>
                <a:lnTo>
                  <a:pt x="158715" y="33345"/>
                </a:lnTo>
                <a:lnTo>
                  <a:pt x="152138" y="36943"/>
                </a:lnTo>
                <a:lnTo>
                  <a:pt x="150003" y="39236"/>
                </a:lnTo>
                <a:lnTo>
                  <a:pt x="148579" y="41717"/>
                </a:lnTo>
                <a:lnTo>
                  <a:pt x="147631" y="44324"/>
                </a:lnTo>
                <a:lnTo>
                  <a:pt x="144141" y="49872"/>
                </a:lnTo>
                <a:lnTo>
                  <a:pt x="138956" y="57380"/>
                </a:lnTo>
                <a:lnTo>
                  <a:pt x="132643" y="66196"/>
                </a:lnTo>
                <a:lnTo>
                  <a:pt x="127481" y="74930"/>
                </a:lnTo>
                <a:lnTo>
                  <a:pt x="123088" y="83611"/>
                </a:lnTo>
                <a:lnTo>
                  <a:pt x="119206" y="92255"/>
                </a:lnTo>
                <a:lnTo>
                  <a:pt x="112808" y="104686"/>
                </a:lnTo>
                <a:lnTo>
                  <a:pt x="80245" y="164924"/>
                </a:lnTo>
                <a:lnTo>
                  <a:pt x="73499" y="177897"/>
                </a:lnTo>
                <a:lnTo>
                  <a:pt x="68050" y="189402"/>
                </a:lnTo>
                <a:lnTo>
                  <a:pt x="63464" y="199931"/>
                </a:lnTo>
                <a:lnTo>
                  <a:pt x="59455" y="209807"/>
                </a:lnTo>
                <a:lnTo>
                  <a:pt x="54877" y="219249"/>
                </a:lnTo>
                <a:lnTo>
                  <a:pt x="49919" y="228401"/>
                </a:lnTo>
                <a:lnTo>
                  <a:pt x="44710" y="237359"/>
                </a:lnTo>
                <a:lnTo>
                  <a:pt x="40284" y="246190"/>
                </a:lnTo>
                <a:lnTo>
                  <a:pt x="36381" y="254934"/>
                </a:lnTo>
                <a:lnTo>
                  <a:pt x="18723" y="298601"/>
                </a:lnTo>
                <a:lnTo>
                  <a:pt x="14387" y="307020"/>
                </a:lnTo>
                <a:lnTo>
                  <a:pt x="10544" y="312632"/>
                </a:lnTo>
                <a:lnTo>
                  <a:pt x="7029" y="316374"/>
                </a:lnTo>
                <a:lnTo>
                  <a:pt x="4686" y="317916"/>
                </a:lnTo>
                <a:lnTo>
                  <a:pt x="3124" y="317991"/>
                </a:lnTo>
                <a:lnTo>
                  <a:pt x="2083" y="317089"/>
                </a:lnTo>
                <a:lnTo>
                  <a:pt x="1389" y="315535"/>
                </a:lnTo>
                <a:lnTo>
                  <a:pt x="618" y="311268"/>
                </a:lnTo>
                <a:lnTo>
                  <a:pt x="275" y="303657"/>
                </a:lnTo>
                <a:lnTo>
                  <a:pt x="183" y="298961"/>
                </a:lnTo>
                <a:lnTo>
                  <a:pt x="1075" y="292972"/>
                </a:lnTo>
                <a:lnTo>
                  <a:pt x="2622" y="286122"/>
                </a:lnTo>
                <a:lnTo>
                  <a:pt x="4605" y="278698"/>
                </a:lnTo>
                <a:lnTo>
                  <a:pt x="11890" y="255209"/>
                </a:lnTo>
                <a:lnTo>
                  <a:pt x="16499" y="240944"/>
                </a:lnTo>
                <a:lnTo>
                  <a:pt x="20525" y="227624"/>
                </a:lnTo>
                <a:lnTo>
                  <a:pt x="27537" y="202664"/>
                </a:lnTo>
                <a:lnTo>
                  <a:pt x="36840" y="167192"/>
                </a:lnTo>
                <a:lnTo>
                  <a:pt x="41705" y="152739"/>
                </a:lnTo>
                <a:lnTo>
                  <a:pt x="47806" y="136436"/>
                </a:lnTo>
                <a:lnTo>
                  <a:pt x="54731" y="118900"/>
                </a:lnTo>
                <a:lnTo>
                  <a:pt x="61252" y="104351"/>
                </a:lnTo>
                <a:lnTo>
                  <a:pt x="67505" y="91795"/>
                </a:lnTo>
                <a:lnTo>
                  <a:pt x="73578" y="80567"/>
                </a:lnTo>
                <a:lnTo>
                  <a:pt x="78580" y="70223"/>
                </a:lnTo>
                <a:lnTo>
                  <a:pt x="82867" y="60470"/>
                </a:lnTo>
                <a:lnTo>
                  <a:pt x="86677" y="51111"/>
                </a:lnTo>
                <a:lnTo>
                  <a:pt x="90170" y="42966"/>
                </a:lnTo>
                <a:lnTo>
                  <a:pt x="96591" y="28837"/>
                </a:lnTo>
                <a:lnTo>
                  <a:pt x="99636" y="23354"/>
                </a:lnTo>
                <a:lnTo>
                  <a:pt x="105561" y="14723"/>
                </a:lnTo>
                <a:lnTo>
                  <a:pt x="108829" y="7712"/>
                </a:lnTo>
                <a:lnTo>
                  <a:pt x="109700" y="4508"/>
                </a:lnTo>
                <a:lnTo>
                  <a:pt x="112186" y="2373"/>
                </a:lnTo>
                <a:lnTo>
                  <a:pt x="115748" y="949"/>
                </a:lnTo>
                <a:lnTo>
                  <a:pt x="120028" y="0"/>
                </a:lnTo>
                <a:lnTo>
                  <a:pt x="123834" y="1273"/>
                </a:lnTo>
                <a:lnTo>
                  <a:pt x="127324" y="4026"/>
                </a:lnTo>
                <a:lnTo>
                  <a:pt x="133741" y="11213"/>
                </a:lnTo>
                <a:lnTo>
                  <a:pt x="139768" y="17582"/>
                </a:lnTo>
                <a:lnTo>
                  <a:pt x="145622" y="26127"/>
                </a:lnTo>
                <a:lnTo>
                  <a:pt x="148516" y="31073"/>
                </a:lnTo>
                <a:lnTo>
                  <a:pt x="156813" y="39109"/>
                </a:lnTo>
                <a:lnTo>
                  <a:pt x="166850" y="46807"/>
                </a:lnTo>
                <a:lnTo>
                  <a:pt x="172193" y="51527"/>
                </a:lnTo>
                <a:lnTo>
                  <a:pt x="177661" y="56579"/>
                </a:lnTo>
                <a:lnTo>
                  <a:pt x="182258" y="61852"/>
                </a:lnTo>
                <a:lnTo>
                  <a:pt x="186276" y="67272"/>
                </a:lnTo>
                <a:lnTo>
                  <a:pt x="189906" y="72790"/>
                </a:lnTo>
                <a:lnTo>
                  <a:pt x="217771" y="112413"/>
                </a:lnTo>
                <a:lnTo>
                  <a:pt x="242837" y="150189"/>
                </a:lnTo>
                <a:lnTo>
                  <a:pt x="256189" y="170931"/>
                </a:lnTo>
                <a:lnTo>
                  <a:pt x="266043" y="185711"/>
                </a:lnTo>
                <a:lnTo>
                  <a:pt x="273564" y="196518"/>
                </a:lnTo>
                <a:lnTo>
                  <a:pt x="279531" y="204674"/>
                </a:lnTo>
                <a:lnTo>
                  <a:pt x="284462" y="212017"/>
                </a:lnTo>
                <a:lnTo>
                  <a:pt x="288701" y="218817"/>
                </a:lnTo>
                <a:lnTo>
                  <a:pt x="292480" y="225256"/>
                </a:lnTo>
                <a:lnTo>
                  <a:pt x="301759" y="240029"/>
                </a:lnTo>
                <a:lnTo>
                  <a:pt x="306900" y="247969"/>
                </a:lnTo>
                <a:lnTo>
                  <a:pt x="311280" y="255168"/>
                </a:lnTo>
                <a:lnTo>
                  <a:pt x="315153" y="261872"/>
                </a:lnTo>
                <a:lnTo>
                  <a:pt x="318687" y="268246"/>
                </a:lnTo>
                <a:lnTo>
                  <a:pt x="325154" y="277868"/>
                </a:lnTo>
                <a:lnTo>
                  <a:pt x="328212" y="281769"/>
                </a:lnTo>
                <a:lnTo>
                  <a:pt x="328346" y="284368"/>
                </a:lnTo>
                <a:lnTo>
                  <a:pt x="326530" y="286101"/>
                </a:lnTo>
                <a:lnTo>
                  <a:pt x="320385" y="288027"/>
                </a:lnTo>
                <a:lnTo>
                  <a:pt x="311570" y="289111"/>
                </a:lnTo>
                <a:lnTo>
                  <a:pt x="301973" y="289432"/>
                </a:lnTo>
                <a:lnTo>
                  <a:pt x="276680" y="289549"/>
                </a:lnTo>
                <a:lnTo>
                  <a:pt x="269226" y="290508"/>
                </a:lnTo>
                <a:lnTo>
                  <a:pt x="260447" y="292099"/>
                </a:lnTo>
                <a:lnTo>
                  <a:pt x="250784" y="294113"/>
                </a:lnTo>
                <a:lnTo>
                  <a:pt x="239579" y="294503"/>
                </a:lnTo>
                <a:lnTo>
                  <a:pt x="227347" y="293810"/>
                </a:lnTo>
                <a:lnTo>
                  <a:pt x="214430" y="292396"/>
                </a:lnTo>
                <a:lnTo>
                  <a:pt x="199151" y="291453"/>
                </a:lnTo>
                <a:lnTo>
                  <a:pt x="164394" y="290405"/>
                </a:lnTo>
                <a:lnTo>
                  <a:pt x="93106" y="289641"/>
                </a:lnTo>
                <a:lnTo>
                  <a:pt x="85883" y="290568"/>
                </a:lnTo>
                <a:lnTo>
                  <a:pt x="79163" y="292140"/>
                </a:lnTo>
                <a:lnTo>
                  <a:pt x="72778" y="294140"/>
                </a:lnTo>
                <a:lnTo>
                  <a:pt x="65664" y="295473"/>
                </a:lnTo>
                <a:lnTo>
                  <a:pt x="58064" y="296362"/>
                </a:lnTo>
                <a:lnTo>
                  <a:pt x="43904" y="297349"/>
                </a:lnTo>
                <a:lnTo>
                  <a:pt x="34435" y="297789"/>
                </a:lnTo>
                <a:lnTo>
                  <a:pt x="27052" y="297984"/>
                </a:lnTo>
                <a:lnTo>
                  <a:pt x="0" y="2981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4"/>
          <p:cNvSpPr/>
          <p:nvPr/>
        </p:nvSpPr>
        <p:spPr>
          <a:xfrm>
            <a:off x="697229" y="4243387"/>
            <a:ext cx="402909" cy="39230"/>
          </a:xfrm>
          <a:custGeom>
            <a:avLst/>
            <a:gdLst/>
            <a:ahLst/>
            <a:cxnLst/>
            <a:rect l="0" t="0" r="0" b="0"/>
            <a:pathLst>
              <a:path w="402909" h="39230">
                <a:moveTo>
                  <a:pt x="0" y="34290"/>
                </a:moveTo>
                <a:lnTo>
                  <a:pt x="9102" y="34290"/>
                </a:lnTo>
                <a:lnTo>
                  <a:pt x="13688" y="35242"/>
                </a:lnTo>
                <a:lnTo>
                  <a:pt x="18651" y="36830"/>
                </a:lnTo>
                <a:lnTo>
                  <a:pt x="23864" y="38841"/>
                </a:lnTo>
                <a:lnTo>
                  <a:pt x="32102" y="39229"/>
                </a:lnTo>
                <a:lnTo>
                  <a:pt x="42356" y="38535"/>
                </a:lnTo>
                <a:lnTo>
                  <a:pt x="53955" y="37120"/>
                </a:lnTo>
                <a:lnTo>
                  <a:pt x="64545" y="36177"/>
                </a:lnTo>
                <a:lnTo>
                  <a:pt x="74463" y="35548"/>
                </a:lnTo>
                <a:lnTo>
                  <a:pt x="83932" y="35128"/>
                </a:lnTo>
                <a:lnTo>
                  <a:pt x="92150" y="33897"/>
                </a:lnTo>
                <a:lnTo>
                  <a:pt x="99533" y="32123"/>
                </a:lnTo>
                <a:lnTo>
                  <a:pt x="106361" y="29988"/>
                </a:lnTo>
                <a:lnTo>
                  <a:pt x="116627" y="27612"/>
                </a:lnTo>
                <a:lnTo>
                  <a:pt x="143275" y="22432"/>
                </a:lnTo>
                <a:lnTo>
                  <a:pt x="155524" y="19717"/>
                </a:lnTo>
                <a:lnTo>
                  <a:pt x="166548" y="16955"/>
                </a:lnTo>
                <a:lnTo>
                  <a:pt x="176754" y="14161"/>
                </a:lnTo>
                <a:lnTo>
                  <a:pt x="186416" y="12298"/>
                </a:lnTo>
                <a:lnTo>
                  <a:pt x="195715" y="11056"/>
                </a:lnTo>
                <a:lnTo>
                  <a:pt x="204772" y="10228"/>
                </a:lnTo>
                <a:lnTo>
                  <a:pt x="217477" y="9676"/>
                </a:lnTo>
                <a:lnTo>
                  <a:pt x="249374" y="9063"/>
                </a:lnTo>
                <a:lnTo>
                  <a:pt x="270072" y="7947"/>
                </a:lnTo>
                <a:lnTo>
                  <a:pt x="348870" y="1852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5"/>
          <p:cNvSpPr/>
          <p:nvPr/>
        </p:nvSpPr>
        <p:spPr>
          <a:xfrm>
            <a:off x="845345" y="4243387"/>
            <a:ext cx="74770" cy="356043"/>
          </a:xfrm>
          <a:custGeom>
            <a:avLst/>
            <a:gdLst/>
            <a:ahLst/>
            <a:cxnLst/>
            <a:rect l="0" t="0" r="0" b="0"/>
            <a:pathLst>
              <a:path w="74770" h="356043">
                <a:moveTo>
                  <a:pt x="14762" y="0"/>
                </a:moveTo>
                <a:lnTo>
                  <a:pt x="0" y="0"/>
                </a:lnTo>
                <a:lnTo>
                  <a:pt x="158" y="1905"/>
                </a:lnTo>
                <a:lnTo>
                  <a:pt x="1216" y="5080"/>
                </a:lnTo>
                <a:lnTo>
                  <a:pt x="2874" y="9102"/>
                </a:lnTo>
                <a:lnTo>
                  <a:pt x="4932" y="13688"/>
                </a:lnTo>
                <a:lnTo>
                  <a:pt x="9758" y="23864"/>
                </a:lnTo>
                <a:lnTo>
                  <a:pt x="12378" y="30197"/>
                </a:lnTo>
                <a:lnTo>
                  <a:pt x="15078" y="37276"/>
                </a:lnTo>
                <a:lnTo>
                  <a:pt x="17830" y="44853"/>
                </a:lnTo>
                <a:lnTo>
                  <a:pt x="20617" y="58477"/>
                </a:lnTo>
                <a:lnTo>
                  <a:pt x="23428" y="76133"/>
                </a:lnTo>
                <a:lnTo>
                  <a:pt x="42573" y="207616"/>
                </a:lnTo>
                <a:lnTo>
                  <a:pt x="44733" y="225088"/>
                </a:lnTo>
                <a:lnTo>
                  <a:pt x="46172" y="238642"/>
                </a:lnTo>
                <a:lnTo>
                  <a:pt x="48085" y="251487"/>
                </a:lnTo>
                <a:lnTo>
                  <a:pt x="50312" y="263860"/>
                </a:lnTo>
                <a:lnTo>
                  <a:pt x="52750" y="275920"/>
                </a:lnTo>
                <a:lnTo>
                  <a:pt x="54374" y="285864"/>
                </a:lnTo>
                <a:lnTo>
                  <a:pt x="55458" y="294399"/>
                </a:lnTo>
                <a:lnTo>
                  <a:pt x="56180" y="301994"/>
                </a:lnTo>
                <a:lnTo>
                  <a:pt x="56662" y="308961"/>
                </a:lnTo>
                <a:lnTo>
                  <a:pt x="56982" y="315512"/>
                </a:lnTo>
                <a:lnTo>
                  <a:pt x="57434" y="331292"/>
                </a:lnTo>
                <a:lnTo>
                  <a:pt x="57587" y="345158"/>
                </a:lnTo>
                <a:lnTo>
                  <a:pt x="58552" y="347263"/>
                </a:lnTo>
                <a:lnTo>
                  <a:pt x="60148" y="348666"/>
                </a:lnTo>
                <a:lnTo>
                  <a:pt x="62164" y="349602"/>
                </a:lnTo>
                <a:lnTo>
                  <a:pt x="64461" y="351178"/>
                </a:lnTo>
                <a:lnTo>
                  <a:pt x="66945" y="353181"/>
                </a:lnTo>
                <a:lnTo>
                  <a:pt x="69553" y="355469"/>
                </a:lnTo>
                <a:lnTo>
                  <a:pt x="71292" y="356042"/>
                </a:lnTo>
                <a:lnTo>
                  <a:pt x="72451" y="355472"/>
                </a:lnTo>
                <a:lnTo>
                  <a:pt x="74769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6"/>
          <p:cNvSpPr/>
          <p:nvPr/>
        </p:nvSpPr>
        <p:spPr>
          <a:xfrm>
            <a:off x="1091564" y="4243387"/>
            <a:ext cx="437199" cy="344164"/>
          </a:xfrm>
          <a:custGeom>
            <a:avLst/>
            <a:gdLst/>
            <a:ahLst/>
            <a:cxnLst/>
            <a:rect l="0" t="0" r="0" b="0"/>
            <a:pathLst>
              <a:path w="437199" h="344164">
                <a:moveTo>
                  <a:pt x="0" y="60008"/>
                </a:moveTo>
                <a:lnTo>
                  <a:pt x="4551" y="73660"/>
                </a:lnTo>
                <a:lnTo>
                  <a:pt x="16483" y="114006"/>
                </a:lnTo>
                <a:lnTo>
                  <a:pt x="27533" y="154535"/>
                </a:lnTo>
                <a:lnTo>
                  <a:pt x="29785" y="164936"/>
                </a:lnTo>
                <a:lnTo>
                  <a:pt x="31287" y="173775"/>
                </a:lnTo>
                <a:lnTo>
                  <a:pt x="32288" y="181572"/>
                </a:lnTo>
                <a:lnTo>
                  <a:pt x="33908" y="188676"/>
                </a:lnTo>
                <a:lnTo>
                  <a:pt x="35941" y="195316"/>
                </a:lnTo>
                <a:lnTo>
                  <a:pt x="38248" y="201649"/>
                </a:lnTo>
                <a:lnTo>
                  <a:pt x="45892" y="226464"/>
                </a:lnTo>
                <a:lnTo>
                  <a:pt x="50597" y="242416"/>
                </a:lnTo>
                <a:lnTo>
                  <a:pt x="54687" y="254956"/>
                </a:lnTo>
                <a:lnTo>
                  <a:pt x="58365" y="265221"/>
                </a:lnTo>
                <a:lnTo>
                  <a:pt x="61770" y="273969"/>
                </a:lnTo>
                <a:lnTo>
                  <a:pt x="64993" y="280754"/>
                </a:lnTo>
                <a:lnTo>
                  <a:pt x="71113" y="290832"/>
                </a:lnTo>
                <a:lnTo>
                  <a:pt x="79549" y="301027"/>
                </a:lnTo>
                <a:lnTo>
                  <a:pt x="87743" y="310955"/>
                </a:lnTo>
                <a:lnTo>
                  <a:pt x="91385" y="318543"/>
                </a:lnTo>
                <a:lnTo>
                  <a:pt x="93308" y="320947"/>
                </a:lnTo>
                <a:lnTo>
                  <a:pt x="95543" y="322549"/>
                </a:lnTo>
                <a:lnTo>
                  <a:pt x="97985" y="323618"/>
                </a:lnTo>
                <a:lnTo>
                  <a:pt x="100566" y="323378"/>
                </a:lnTo>
                <a:lnTo>
                  <a:pt x="103239" y="322265"/>
                </a:lnTo>
                <a:lnTo>
                  <a:pt x="105974" y="320571"/>
                </a:lnTo>
                <a:lnTo>
                  <a:pt x="107797" y="318489"/>
                </a:lnTo>
                <a:lnTo>
                  <a:pt x="109012" y="316149"/>
                </a:lnTo>
                <a:lnTo>
                  <a:pt x="111315" y="308151"/>
                </a:lnTo>
                <a:lnTo>
                  <a:pt x="115514" y="291896"/>
                </a:lnTo>
                <a:lnTo>
                  <a:pt x="117967" y="284132"/>
                </a:lnTo>
                <a:lnTo>
                  <a:pt x="120555" y="277051"/>
                </a:lnTo>
                <a:lnTo>
                  <a:pt x="123232" y="270426"/>
                </a:lnTo>
                <a:lnTo>
                  <a:pt x="125018" y="263151"/>
                </a:lnTo>
                <a:lnTo>
                  <a:pt x="126208" y="255444"/>
                </a:lnTo>
                <a:lnTo>
                  <a:pt x="127001" y="247449"/>
                </a:lnTo>
                <a:lnTo>
                  <a:pt x="128483" y="239261"/>
                </a:lnTo>
                <a:lnTo>
                  <a:pt x="130423" y="230945"/>
                </a:lnTo>
                <a:lnTo>
                  <a:pt x="149482" y="160660"/>
                </a:lnTo>
                <a:lnTo>
                  <a:pt x="155852" y="140444"/>
                </a:lnTo>
                <a:lnTo>
                  <a:pt x="162004" y="123157"/>
                </a:lnTo>
                <a:lnTo>
                  <a:pt x="168010" y="107822"/>
                </a:lnTo>
                <a:lnTo>
                  <a:pt x="173920" y="96646"/>
                </a:lnTo>
                <a:lnTo>
                  <a:pt x="179764" y="88243"/>
                </a:lnTo>
                <a:lnTo>
                  <a:pt x="189433" y="78272"/>
                </a:lnTo>
                <a:lnTo>
                  <a:pt x="192011" y="76946"/>
                </a:lnTo>
                <a:lnTo>
                  <a:pt x="193730" y="77015"/>
                </a:lnTo>
                <a:lnTo>
                  <a:pt x="200720" y="82172"/>
                </a:lnTo>
                <a:lnTo>
                  <a:pt x="205251" y="86213"/>
                </a:lnTo>
                <a:lnTo>
                  <a:pt x="209224" y="91766"/>
                </a:lnTo>
                <a:lnTo>
                  <a:pt x="212825" y="98325"/>
                </a:lnTo>
                <a:lnTo>
                  <a:pt x="216179" y="105555"/>
                </a:lnTo>
                <a:lnTo>
                  <a:pt x="219367" y="113233"/>
                </a:lnTo>
                <a:lnTo>
                  <a:pt x="222445" y="121208"/>
                </a:lnTo>
                <a:lnTo>
                  <a:pt x="228405" y="137690"/>
                </a:lnTo>
                <a:lnTo>
                  <a:pt x="234228" y="154541"/>
                </a:lnTo>
                <a:lnTo>
                  <a:pt x="238068" y="163987"/>
                </a:lnTo>
                <a:lnTo>
                  <a:pt x="242532" y="174095"/>
                </a:lnTo>
                <a:lnTo>
                  <a:pt x="247413" y="184643"/>
                </a:lnTo>
                <a:lnTo>
                  <a:pt x="251620" y="194533"/>
                </a:lnTo>
                <a:lnTo>
                  <a:pt x="255377" y="203984"/>
                </a:lnTo>
                <a:lnTo>
                  <a:pt x="258834" y="213142"/>
                </a:lnTo>
                <a:lnTo>
                  <a:pt x="277118" y="265093"/>
                </a:lnTo>
                <a:lnTo>
                  <a:pt x="280948" y="274836"/>
                </a:lnTo>
                <a:lnTo>
                  <a:pt x="284454" y="283237"/>
                </a:lnTo>
                <a:lnTo>
                  <a:pt x="287743" y="291695"/>
                </a:lnTo>
                <a:lnTo>
                  <a:pt x="293939" y="308712"/>
                </a:lnTo>
                <a:lnTo>
                  <a:pt x="296924" y="315345"/>
                </a:lnTo>
                <a:lnTo>
                  <a:pt x="302782" y="325257"/>
                </a:lnTo>
                <a:lnTo>
                  <a:pt x="311100" y="335376"/>
                </a:lnTo>
                <a:lnTo>
                  <a:pt x="315985" y="340741"/>
                </a:lnTo>
                <a:lnTo>
                  <a:pt x="320194" y="343366"/>
                </a:lnTo>
                <a:lnTo>
                  <a:pt x="323953" y="344163"/>
                </a:lnTo>
                <a:lnTo>
                  <a:pt x="327411" y="343743"/>
                </a:lnTo>
                <a:lnTo>
                  <a:pt x="336334" y="340735"/>
                </a:lnTo>
                <a:lnTo>
                  <a:pt x="341380" y="338599"/>
                </a:lnTo>
                <a:lnTo>
                  <a:pt x="344745" y="336223"/>
                </a:lnTo>
                <a:lnTo>
                  <a:pt x="346987" y="333686"/>
                </a:lnTo>
                <a:lnTo>
                  <a:pt x="348483" y="331042"/>
                </a:lnTo>
                <a:lnTo>
                  <a:pt x="349479" y="323565"/>
                </a:lnTo>
                <a:lnTo>
                  <a:pt x="350144" y="312865"/>
                </a:lnTo>
                <a:lnTo>
                  <a:pt x="350587" y="300017"/>
                </a:lnTo>
                <a:lnTo>
                  <a:pt x="352787" y="284783"/>
                </a:lnTo>
                <a:lnTo>
                  <a:pt x="356159" y="267961"/>
                </a:lnTo>
                <a:lnTo>
                  <a:pt x="374774" y="190192"/>
                </a:lnTo>
                <a:lnTo>
                  <a:pt x="384371" y="151523"/>
                </a:lnTo>
                <a:lnTo>
                  <a:pt x="392447" y="121636"/>
                </a:lnTo>
                <a:lnTo>
                  <a:pt x="395934" y="109666"/>
                </a:lnTo>
                <a:lnTo>
                  <a:pt x="399211" y="99780"/>
                </a:lnTo>
                <a:lnTo>
                  <a:pt x="402348" y="91286"/>
                </a:lnTo>
                <a:lnTo>
                  <a:pt x="405392" y="83717"/>
                </a:lnTo>
                <a:lnTo>
                  <a:pt x="411315" y="67687"/>
                </a:lnTo>
                <a:lnTo>
                  <a:pt x="414227" y="59413"/>
                </a:lnTo>
                <a:lnTo>
                  <a:pt x="418074" y="50086"/>
                </a:lnTo>
                <a:lnTo>
                  <a:pt x="422544" y="40058"/>
                </a:lnTo>
                <a:lnTo>
                  <a:pt x="427429" y="29563"/>
                </a:lnTo>
                <a:lnTo>
                  <a:pt x="430685" y="21614"/>
                </a:lnTo>
                <a:lnTo>
                  <a:pt x="432856" y="15362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"/>
          <p:cNvSpPr/>
          <p:nvPr/>
        </p:nvSpPr>
        <p:spPr>
          <a:xfrm>
            <a:off x="1674494" y="4140517"/>
            <a:ext cx="411482" cy="434958"/>
          </a:xfrm>
          <a:custGeom>
            <a:avLst/>
            <a:gdLst/>
            <a:ahLst/>
            <a:cxnLst/>
            <a:rect l="0" t="0" r="0" b="0"/>
            <a:pathLst>
              <a:path w="411482" h="434958">
                <a:moveTo>
                  <a:pt x="0" y="128587"/>
                </a:moveTo>
                <a:lnTo>
                  <a:pt x="0" y="364066"/>
                </a:lnTo>
                <a:lnTo>
                  <a:pt x="953" y="371297"/>
                </a:lnTo>
                <a:lnTo>
                  <a:pt x="2540" y="378977"/>
                </a:lnTo>
                <a:lnTo>
                  <a:pt x="4551" y="386954"/>
                </a:lnTo>
                <a:lnTo>
                  <a:pt x="5892" y="395129"/>
                </a:lnTo>
                <a:lnTo>
                  <a:pt x="6786" y="403437"/>
                </a:lnTo>
                <a:lnTo>
                  <a:pt x="7381" y="411833"/>
                </a:lnTo>
                <a:lnTo>
                  <a:pt x="8731" y="416478"/>
                </a:lnTo>
                <a:lnTo>
                  <a:pt x="10583" y="418622"/>
                </a:lnTo>
                <a:lnTo>
                  <a:pt x="12771" y="419099"/>
                </a:lnTo>
                <a:lnTo>
                  <a:pt x="14229" y="417512"/>
                </a:lnTo>
                <a:lnTo>
                  <a:pt x="15201" y="414549"/>
                </a:lnTo>
                <a:lnTo>
                  <a:pt x="17234" y="403319"/>
                </a:lnTo>
                <a:lnTo>
                  <a:pt x="21312" y="382453"/>
                </a:lnTo>
                <a:lnTo>
                  <a:pt x="22781" y="371173"/>
                </a:lnTo>
                <a:lnTo>
                  <a:pt x="23760" y="359844"/>
                </a:lnTo>
                <a:lnTo>
                  <a:pt x="24412" y="348481"/>
                </a:lnTo>
                <a:lnTo>
                  <a:pt x="25138" y="323156"/>
                </a:lnTo>
                <a:lnTo>
                  <a:pt x="25331" y="309735"/>
                </a:lnTo>
                <a:lnTo>
                  <a:pt x="26413" y="293167"/>
                </a:lnTo>
                <a:lnTo>
                  <a:pt x="31533" y="237254"/>
                </a:lnTo>
                <a:lnTo>
                  <a:pt x="32452" y="221987"/>
                </a:lnTo>
                <a:lnTo>
                  <a:pt x="33065" y="207998"/>
                </a:lnTo>
                <a:lnTo>
                  <a:pt x="34426" y="192006"/>
                </a:lnTo>
                <a:lnTo>
                  <a:pt x="38478" y="156456"/>
                </a:lnTo>
                <a:lnTo>
                  <a:pt x="40892" y="141451"/>
                </a:lnTo>
                <a:lnTo>
                  <a:pt x="43454" y="128591"/>
                </a:lnTo>
                <a:lnTo>
                  <a:pt x="46115" y="117160"/>
                </a:lnTo>
                <a:lnTo>
                  <a:pt x="48841" y="106681"/>
                </a:lnTo>
                <a:lnTo>
                  <a:pt x="51611" y="96839"/>
                </a:lnTo>
                <a:lnTo>
                  <a:pt x="54410" y="87419"/>
                </a:lnTo>
                <a:lnTo>
                  <a:pt x="57520" y="74413"/>
                </a:lnTo>
                <a:lnTo>
                  <a:pt x="58349" y="69611"/>
                </a:lnTo>
                <a:lnTo>
                  <a:pt x="59855" y="67362"/>
                </a:lnTo>
                <a:lnTo>
                  <a:pt x="61811" y="66816"/>
                </a:lnTo>
                <a:lnTo>
                  <a:pt x="64067" y="67404"/>
                </a:lnTo>
                <a:lnTo>
                  <a:pt x="66524" y="69701"/>
                </a:lnTo>
                <a:lnTo>
                  <a:pt x="75485" y="82988"/>
                </a:lnTo>
                <a:lnTo>
                  <a:pt x="84667" y="96891"/>
                </a:lnTo>
                <a:lnTo>
                  <a:pt x="88830" y="104599"/>
                </a:lnTo>
                <a:lnTo>
                  <a:pt x="92557" y="112595"/>
                </a:lnTo>
                <a:lnTo>
                  <a:pt x="95995" y="120784"/>
                </a:lnTo>
                <a:lnTo>
                  <a:pt x="100192" y="132910"/>
                </a:lnTo>
                <a:lnTo>
                  <a:pt x="109935" y="164164"/>
                </a:lnTo>
                <a:lnTo>
                  <a:pt x="116153" y="181832"/>
                </a:lnTo>
                <a:lnTo>
                  <a:pt x="123155" y="200279"/>
                </a:lnTo>
                <a:lnTo>
                  <a:pt x="130681" y="219244"/>
                </a:lnTo>
                <a:lnTo>
                  <a:pt x="140461" y="241413"/>
                </a:lnTo>
                <a:lnTo>
                  <a:pt x="164027" y="291445"/>
                </a:lnTo>
                <a:lnTo>
                  <a:pt x="175074" y="312406"/>
                </a:lnTo>
                <a:lnTo>
                  <a:pt x="185296" y="330191"/>
                </a:lnTo>
                <a:lnTo>
                  <a:pt x="202369" y="358206"/>
                </a:lnTo>
                <a:lnTo>
                  <a:pt x="213132" y="377008"/>
                </a:lnTo>
                <a:lnTo>
                  <a:pt x="218288" y="384689"/>
                </a:lnTo>
                <a:lnTo>
                  <a:pt x="223631" y="391714"/>
                </a:lnTo>
                <a:lnTo>
                  <a:pt x="235599" y="404600"/>
                </a:lnTo>
                <a:lnTo>
                  <a:pt x="242791" y="410704"/>
                </a:lnTo>
                <a:lnTo>
                  <a:pt x="250443" y="416677"/>
                </a:lnTo>
                <a:lnTo>
                  <a:pt x="261486" y="425855"/>
                </a:lnTo>
                <a:lnTo>
                  <a:pt x="269569" y="432156"/>
                </a:lnTo>
                <a:lnTo>
                  <a:pt x="276336" y="434957"/>
                </a:lnTo>
                <a:lnTo>
                  <a:pt x="279474" y="434752"/>
                </a:lnTo>
                <a:lnTo>
                  <a:pt x="282519" y="433662"/>
                </a:lnTo>
                <a:lnTo>
                  <a:pt x="288442" y="429911"/>
                </a:lnTo>
                <a:lnTo>
                  <a:pt x="294249" y="425069"/>
                </a:lnTo>
                <a:lnTo>
                  <a:pt x="300005" y="414662"/>
                </a:lnTo>
                <a:lnTo>
                  <a:pt x="302874" y="407887"/>
                </a:lnTo>
                <a:lnTo>
                  <a:pt x="305739" y="400512"/>
                </a:lnTo>
                <a:lnTo>
                  <a:pt x="311461" y="384698"/>
                </a:lnTo>
                <a:lnTo>
                  <a:pt x="314321" y="372671"/>
                </a:lnTo>
                <a:lnTo>
                  <a:pt x="317180" y="357985"/>
                </a:lnTo>
                <a:lnTo>
                  <a:pt x="320039" y="341526"/>
                </a:lnTo>
                <a:lnTo>
                  <a:pt x="321944" y="322934"/>
                </a:lnTo>
                <a:lnTo>
                  <a:pt x="323215" y="302919"/>
                </a:lnTo>
                <a:lnTo>
                  <a:pt x="324061" y="281956"/>
                </a:lnTo>
                <a:lnTo>
                  <a:pt x="327484" y="255599"/>
                </a:lnTo>
                <a:lnTo>
                  <a:pt x="332623" y="225644"/>
                </a:lnTo>
                <a:lnTo>
                  <a:pt x="344048" y="167914"/>
                </a:lnTo>
                <a:lnTo>
                  <a:pt x="352300" y="129556"/>
                </a:lnTo>
                <a:lnTo>
                  <a:pt x="355834" y="114946"/>
                </a:lnTo>
                <a:lnTo>
                  <a:pt x="359143" y="102348"/>
                </a:lnTo>
                <a:lnTo>
                  <a:pt x="365359" y="80730"/>
                </a:lnTo>
                <a:lnTo>
                  <a:pt x="371297" y="61598"/>
                </a:lnTo>
                <a:lnTo>
                  <a:pt x="375167" y="51543"/>
                </a:lnTo>
                <a:lnTo>
                  <a:pt x="379651" y="41030"/>
                </a:lnTo>
                <a:lnTo>
                  <a:pt x="384546" y="30210"/>
                </a:lnTo>
                <a:lnTo>
                  <a:pt x="392524" y="18190"/>
                </a:lnTo>
                <a:lnTo>
                  <a:pt x="402371" y="8882"/>
                </a:lnTo>
                <a:lnTo>
                  <a:pt x="41148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"/>
          <p:cNvSpPr/>
          <p:nvPr/>
        </p:nvSpPr>
        <p:spPr>
          <a:xfrm>
            <a:off x="2214876" y="4251960"/>
            <a:ext cx="359732" cy="135130"/>
          </a:xfrm>
          <a:custGeom>
            <a:avLst/>
            <a:gdLst/>
            <a:ahLst/>
            <a:cxnLst/>
            <a:rect l="0" t="0" r="0" b="0"/>
            <a:pathLst>
              <a:path w="359732" h="135130">
                <a:moveTo>
                  <a:pt x="25403" y="120015"/>
                </a:moveTo>
                <a:lnTo>
                  <a:pt x="11751" y="120015"/>
                </a:lnTo>
                <a:lnTo>
                  <a:pt x="7729" y="119062"/>
                </a:lnTo>
                <a:lnTo>
                  <a:pt x="5048" y="117475"/>
                </a:lnTo>
                <a:lnTo>
                  <a:pt x="3261" y="115464"/>
                </a:lnTo>
                <a:lnTo>
                  <a:pt x="2069" y="113171"/>
                </a:lnTo>
                <a:lnTo>
                  <a:pt x="1275" y="110689"/>
                </a:lnTo>
                <a:lnTo>
                  <a:pt x="745" y="108083"/>
                </a:lnTo>
                <a:lnTo>
                  <a:pt x="392" y="104440"/>
                </a:lnTo>
                <a:lnTo>
                  <a:pt x="157" y="100107"/>
                </a:lnTo>
                <a:lnTo>
                  <a:pt x="0" y="95313"/>
                </a:lnTo>
                <a:lnTo>
                  <a:pt x="848" y="91164"/>
                </a:lnTo>
                <a:lnTo>
                  <a:pt x="2365" y="87446"/>
                </a:lnTo>
                <a:lnTo>
                  <a:pt x="4330" y="84015"/>
                </a:lnTo>
                <a:lnTo>
                  <a:pt x="9449" y="77917"/>
                </a:lnTo>
                <a:lnTo>
                  <a:pt x="16672" y="70042"/>
                </a:lnTo>
                <a:lnTo>
                  <a:pt x="41988" y="43680"/>
                </a:lnTo>
                <a:lnTo>
                  <a:pt x="46937" y="39598"/>
                </a:lnTo>
                <a:lnTo>
                  <a:pt x="52142" y="35924"/>
                </a:lnTo>
                <a:lnTo>
                  <a:pt x="57517" y="32521"/>
                </a:lnTo>
                <a:lnTo>
                  <a:pt x="63005" y="29301"/>
                </a:lnTo>
                <a:lnTo>
                  <a:pt x="68568" y="26201"/>
                </a:lnTo>
                <a:lnTo>
                  <a:pt x="74183" y="23182"/>
                </a:lnTo>
                <a:lnTo>
                  <a:pt x="79831" y="21170"/>
                </a:lnTo>
                <a:lnTo>
                  <a:pt x="85501" y="19828"/>
                </a:lnTo>
                <a:lnTo>
                  <a:pt x="91186" y="18934"/>
                </a:lnTo>
                <a:lnTo>
                  <a:pt x="95928" y="19290"/>
                </a:lnTo>
                <a:lnTo>
                  <a:pt x="100043" y="20480"/>
                </a:lnTo>
                <a:lnTo>
                  <a:pt x="109059" y="24342"/>
                </a:lnTo>
                <a:lnTo>
                  <a:pt x="122591" y="29233"/>
                </a:lnTo>
                <a:lnTo>
                  <a:pt x="128295" y="32824"/>
                </a:lnTo>
                <a:lnTo>
                  <a:pt x="133051" y="37123"/>
                </a:lnTo>
                <a:lnTo>
                  <a:pt x="137173" y="41893"/>
                </a:lnTo>
                <a:lnTo>
                  <a:pt x="140874" y="46979"/>
                </a:lnTo>
                <a:lnTo>
                  <a:pt x="144294" y="52274"/>
                </a:lnTo>
                <a:lnTo>
                  <a:pt x="147526" y="57709"/>
                </a:lnTo>
                <a:lnTo>
                  <a:pt x="150634" y="62285"/>
                </a:lnTo>
                <a:lnTo>
                  <a:pt x="153658" y="66288"/>
                </a:lnTo>
                <a:lnTo>
                  <a:pt x="156626" y="69910"/>
                </a:lnTo>
                <a:lnTo>
                  <a:pt x="159558" y="74229"/>
                </a:lnTo>
                <a:lnTo>
                  <a:pt x="162465" y="79014"/>
                </a:lnTo>
                <a:lnTo>
                  <a:pt x="165355" y="84108"/>
                </a:lnTo>
                <a:lnTo>
                  <a:pt x="168235" y="92267"/>
                </a:lnTo>
                <a:lnTo>
                  <a:pt x="171107" y="102469"/>
                </a:lnTo>
                <a:lnTo>
                  <a:pt x="173974" y="114032"/>
                </a:lnTo>
                <a:lnTo>
                  <a:pt x="177791" y="121742"/>
                </a:lnTo>
                <a:lnTo>
                  <a:pt x="182240" y="126881"/>
                </a:lnTo>
                <a:lnTo>
                  <a:pt x="187111" y="130307"/>
                </a:lnTo>
                <a:lnTo>
                  <a:pt x="195063" y="134114"/>
                </a:lnTo>
                <a:lnTo>
                  <a:pt x="198518" y="135129"/>
                </a:lnTo>
                <a:lnTo>
                  <a:pt x="202726" y="134854"/>
                </a:lnTo>
                <a:lnTo>
                  <a:pt x="212481" y="132008"/>
                </a:lnTo>
                <a:lnTo>
                  <a:pt x="216797" y="129915"/>
                </a:lnTo>
                <a:lnTo>
                  <a:pt x="220626" y="127567"/>
                </a:lnTo>
                <a:lnTo>
                  <a:pt x="224132" y="125049"/>
                </a:lnTo>
                <a:lnTo>
                  <a:pt x="228374" y="121466"/>
                </a:lnTo>
                <a:lnTo>
                  <a:pt x="233107" y="117172"/>
                </a:lnTo>
                <a:lnTo>
                  <a:pt x="238168" y="112405"/>
                </a:lnTo>
                <a:lnTo>
                  <a:pt x="246304" y="105417"/>
                </a:lnTo>
                <a:lnTo>
                  <a:pt x="268044" y="87492"/>
                </a:lnTo>
                <a:lnTo>
                  <a:pt x="276699" y="79282"/>
                </a:lnTo>
                <a:lnTo>
                  <a:pt x="283421" y="71905"/>
                </a:lnTo>
                <a:lnTo>
                  <a:pt x="288855" y="65081"/>
                </a:lnTo>
                <a:lnTo>
                  <a:pt x="295335" y="58628"/>
                </a:lnTo>
                <a:lnTo>
                  <a:pt x="302513" y="52420"/>
                </a:lnTo>
                <a:lnTo>
                  <a:pt x="3597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"/>
          <p:cNvSpPr/>
          <p:nvPr/>
        </p:nvSpPr>
        <p:spPr>
          <a:xfrm>
            <a:off x="2244301" y="4389120"/>
            <a:ext cx="433177" cy="33937"/>
          </a:xfrm>
          <a:custGeom>
            <a:avLst/>
            <a:gdLst/>
            <a:ahLst/>
            <a:cxnLst/>
            <a:rect l="0" t="0" r="0" b="0"/>
            <a:pathLst>
              <a:path w="433177" h="33937">
                <a:moveTo>
                  <a:pt x="4551" y="25717"/>
                </a:moveTo>
                <a:lnTo>
                  <a:pt x="0" y="25717"/>
                </a:lnTo>
                <a:lnTo>
                  <a:pt x="565" y="26670"/>
                </a:lnTo>
                <a:lnTo>
                  <a:pt x="2846" y="28257"/>
                </a:lnTo>
                <a:lnTo>
                  <a:pt x="6272" y="30268"/>
                </a:lnTo>
                <a:lnTo>
                  <a:pt x="9508" y="31609"/>
                </a:lnTo>
                <a:lnTo>
                  <a:pt x="12618" y="32502"/>
                </a:lnTo>
                <a:lnTo>
                  <a:pt x="19566" y="33495"/>
                </a:lnTo>
                <a:lnTo>
                  <a:pt x="29005" y="33936"/>
                </a:lnTo>
                <a:lnTo>
                  <a:pt x="36093" y="33102"/>
                </a:lnTo>
                <a:lnTo>
                  <a:pt x="44629" y="31593"/>
                </a:lnTo>
                <a:lnTo>
                  <a:pt x="54130" y="29634"/>
                </a:lnTo>
                <a:lnTo>
                  <a:pt x="63321" y="27376"/>
                </a:lnTo>
                <a:lnTo>
                  <a:pt x="72306" y="24918"/>
                </a:lnTo>
                <a:lnTo>
                  <a:pt x="81153" y="22327"/>
                </a:lnTo>
                <a:lnTo>
                  <a:pt x="99435" y="18695"/>
                </a:lnTo>
                <a:lnTo>
                  <a:pt x="152766" y="9579"/>
                </a:lnTo>
                <a:lnTo>
                  <a:pt x="175751" y="6386"/>
                </a:lnTo>
                <a:lnTo>
                  <a:pt x="194885" y="4257"/>
                </a:lnTo>
                <a:lnTo>
                  <a:pt x="211450" y="2838"/>
                </a:lnTo>
                <a:lnTo>
                  <a:pt x="229161" y="1892"/>
                </a:lnTo>
                <a:lnTo>
                  <a:pt x="266620" y="840"/>
                </a:lnTo>
                <a:lnTo>
                  <a:pt x="43317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"/>
          <p:cNvSpPr/>
          <p:nvPr/>
        </p:nvSpPr>
        <p:spPr>
          <a:xfrm>
            <a:off x="2248852" y="4485469"/>
            <a:ext cx="505778" cy="45681"/>
          </a:xfrm>
          <a:custGeom>
            <a:avLst/>
            <a:gdLst/>
            <a:ahLst/>
            <a:cxnLst/>
            <a:rect l="0" t="0" r="0" b="0"/>
            <a:pathLst>
              <a:path w="505778" h="45681">
                <a:moveTo>
                  <a:pt x="0" y="32238"/>
                </a:moveTo>
                <a:lnTo>
                  <a:pt x="0" y="36789"/>
                </a:lnTo>
                <a:lnTo>
                  <a:pt x="952" y="38130"/>
                </a:lnTo>
                <a:lnTo>
                  <a:pt x="2540" y="39023"/>
                </a:lnTo>
                <a:lnTo>
                  <a:pt x="6844" y="40016"/>
                </a:lnTo>
                <a:lnTo>
                  <a:pt x="11932" y="40457"/>
                </a:lnTo>
                <a:lnTo>
                  <a:pt x="17480" y="41528"/>
                </a:lnTo>
                <a:lnTo>
                  <a:pt x="33804" y="45257"/>
                </a:lnTo>
                <a:lnTo>
                  <a:pt x="41586" y="45680"/>
                </a:lnTo>
                <a:lnTo>
                  <a:pt x="48679" y="45009"/>
                </a:lnTo>
                <a:lnTo>
                  <a:pt x="55312" y="43610"/>
                </a:lnTo>
                <a:lnTo>
                  <a:pt x="62592" y="42677"/>
                </a:lnTo>
                <a:lnTo>
                  <a:pt x="78301" y="41640"/>
                </a:lnTo>
                <a:lnTo>
                  <a:pt x="86491" y="40411"/>
                </a:lnTo>
                <a:lnTo>
                  <a:pt x="94808" y="38639"/>
                </a:lnTo>
                <a:lnTo>
                  <a:pt x="103210" y="36506"/>
                </a:lnTo>
                <a:lnTo>
                  <a:pt x="140486" y="29055"/>
                </a:lnTo>
                <a:lnTo>
                  <a:pt x="185311" y="20346"/>
                </a:lnTo>
                <a:lnTo>
                  <a:pt x="217933" y="13300"/>
                </a:lnTo>
                <a:lnTo>
                  <a:pt x="235776" y="11040"/>
                </a:lnTo>
                <a:lnTo>
                  <a:pt x="255292" y="9534"/>
                </a:lnTo>
                <a:lnTo>
                  <a:pt x="275922" y="8529"/>
                </a:lnTo>
                <a:lnTo>
                  <a:pt x="324244" y="4873"/>
                </a:lnTo>
                <a:lnTo>
                  <a:pt x="350466" y="2565"/>
                </a:lnTo>
                <a:lnTo>
                  <a:pt x="372709" y="1026"/>
                </a:lnTo>
                <a:lnTo>
                  <a:pt x="392300" y="0"/>
                </a:lnTo>
                <a:lnTo>
                  <a:pt x="505777" y="65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"/>
          <p:cNvSpPr/>
          <p:nvPr/>
        </p:nvSpPr>
        <p:spPr>
          <a:xfrm>
            <a:off x="962977" y="4843462"/>
            <a:ext cx="25718" cy="360046"/>
          </a:xfrm>
          <a:custGeom>
            <a:avLst/>
            <a:gdLst/>
            <a:ahLst/>
            <a:cxnLst/>
            <a:rect l="0" t="0" r="0" b="0"/>
            <a:pathLst>
              <a:path w="25718" h="360046">
                <a:moveTo>
                  <a:pt x="0" y="0"/>
                </a:moveTo>
                <a:lnTo>
                  <a:pt x="0" y="16483"/>
                </a:lnTo>
                <a:lnTo>
                  <a:pt x="952" y="20513"/>
                </a:lnTo>
                <a:lnTo>
                  <a:pt x="2540" y="24153"/>
                </a:lnTo>
                <a:lnTo>
                  <a:pt x="4551" y="27532"/>
                </a:lnTo>
                <a:lnTo>
                  <a:pt x="5891" y="33595"/>
                </a:lnTo>
                <a:lnTo>
                  <a:pt x="6785" y="41447"/>
                </a:lnTo>
                <a:lnTo>
                  <a:pt x="7381" y="50491"/>
                </a:lnTo>
                <a:lnTo>
                  <a:pt x="8731" y="59378"/>
                </a:lnTo>
                <a:lnTo>
                  <a:pt x="10583" y="68161"/>
                </a:lnTo>
                <a:lnTo>
                  <a:pt x="12770" y="76873"/>
                </a:lnTo>
                <a:lnTo>
                  <a:pt x="14228" y="85539"/>
                </a:lnTo>
                <a:lnTo>
                  <a:pt x="15201" y="94174"/>
                </a:lnTo>
                <a:lnTo>
                  <a:pt x="15849" y="102788"/>
                </a:lnTo>
                <a:lnTo>
                  <a:pt x="21312" y="155868"/>
                </a:lnTo>
                <a:lnTo>
                  <a:pt x="22780" y="184874"/>
                </a:lnTo>
                <a:lnTo>
                  <a:pt x="25137" y="305370"/>
                </a:lnTo>
                <a:lnTo>
                  <a:pt x="25331" y="320738"/>
                </a:lnTo>
                <a:lnTo>
                  <a:pt x="24507" y="332888"/>
                </a:lnTo>
                <a:lnTo>
                  <a:pt x="23006" y="342893"/>
                </a:lnTo>
                <a:lnTo>
                  <a:pt x="21052" y="351468"/>
                </a:lnTo>
                <a:lnTo>
                  <a:pt x="20702" y="356232"/>
                </a:lnTo>
                <a:lnTo>
                  <a:pt x="21421" y="358456"/>
                </a:lnTo>
                <a:lnTo>
                  <a:pt x="25717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2"/>
          <p:cNvSpPr/>
          <p:nvPr/>
        </p:nvSpPr>
        <p:spPr>
          <a:xfrm>
            <a:off x="1211579" y="4749165"/>
            <a:ext cx="294504" cy="454343"/>
          </a:xfrm>
          <a:custGeom>
            <a:avLst/>
            <a:gdLst/>
            <a:ahLst/>
            <a:cxnLst/>
            <a:rect l="0" t="0" r="0" b="0"/>
            <a:pathLst>
              <a:path w="294504" h="454343">
                <a:moveTo>
                  <a:pt x="0" y="454342"/>
                </a:moveTo>
                <a:lnTo>
                  <a:pt x="4551" y="445241"/>
                </a:lnTo>
                <a:lnTo>
                  <a:pt x="6786" y="433152"/>
                </a:lnTo>
                <a:lnTo>
                  <a:pt x="7779" y="419207"/>
                </a:lnTo>
                <a:lnTo>
                  <a:pt x="8220" y="406659"/>
                </a:lnTo>
                <a:lnTo>
                  <a:pt x="8468" y="388885"/>
                </a:lnTo>
                <a:lnTo>
                  <a:pt x="11067" y="374767"/>
                </a:lnTo>
                <a:lnTo>
                  <a:pt x="13093" y="367002"/>
                </a:lnTo>
                <a:lnTo>
                  <a:pt x="14444" y="358968"/>
                </a:lnTo>
                <a:lnTo>
                  <a:pt x="15344" y="350754"/>
                </a:lnTo>
                <a:lnTo>
                  <a:pt x="15945" y="342421"/>
                </a:lnTo>
                <a:lnTo>
                  <a:pt x="16345" y="334008"/>
                </a:lnTo>
                <a:lnTo>
                  <a:pt x="16790" y="317040"/>
                </a:lnTo>
                <a:lnTo>
                  <a:pt x="17136" y="222434"/>
                </a:lnTo>
                <a:lnTo>
                  <a:pt x="18092" y="211155"/>
                </a:lnTo>
                <a:lnTo>
                  <a:pt x="19681" y="197919"/>
                </a:lnTo>
                <a:lnTo>
                  <a:pt x="21694" y="183381"/>
                </a:lnTo>
                <a:lnTo>
                  <a:pt x="23035" y="171784"/>
                </a:lnTo>
                <a:lnTo>
                  <a:pt x="23929" y="162148"/>
                </a:lnTo>
                <a:lnTo>
                  <a:pt x="24526" y="153818"/>
                </a:lnTo>
                <a:lnTo>
                  <a:pt x="23971" y="146360"/>
                </a:lnTo>
                <a:lnTo>
                  <a:pt x="19591" y="126762"/>
                </a:lnTo>
                <a:lnTo>
                  <a:pt x="18232" y="114759"/>
                </a:lnTo>
                <a:lnTo>
                  <a:pt x="17467" y="101842"/>
                </a:lnTo>
                <a:lnTo>
                  <a:pt x="19265" y="98374"/>
                </a:lnTo>
                <a:lnTo>
                  <a:pt x="26343" y="91982"/>
                </a:lnTo>
                <a:lnTo>
                  <a:pt x="33298" y="88505"/>
                </a:lnTo>
                <a:lnTo>
                  <a:pt x="36486" y="87578"/>
                </a:lnTo>
                <a:lnTo>
                  <a:pt x="38612" y="87913"/>
                </a:lnTo>
                <a:lnTo>
                  <a:pt x="40029" y="89088"/>
                </a:lnTo>
                <a:lnTo>
                  <a:pt x="42556" y="92935"/>
                </a:lnTo>
                <a:lnTo>
                  <a:pt x="49334" y="100455"/>
                </a:lnTo>
                <a:lnTo>
                  <a:pt x="57374" y="109669"/>
                </a:lnTo>
                <a:lnTo>
                  <a:pt x="65789" y="123087"/>
                </a:lnTo>
                <a:lnTo>
                  <a:pt x="74315" y="134472"/>
                </a:lnTo>
                <a:lnTo>
                  <a:pt x="80019" y="144220"/>
                </a:lnTo>
                <a:lnTo>
                  <a:pt x="85729" y="157442"/>
                </a:lnTo>
                <a:lnTo>
                  <a:pt x="88586" y="164969"/>
                </a:lnTo>
                <a:lnTo>
                  <a:pt x="94299" y="178412"/>
                </a:lnTo>
                <a:lnTo>
                  <a:pt x="97156" y="184664"/>
                </a:lnTo>
                <a:lnTo>
                  <a:pt x="101918" y="193594"/>
                </a:lnTo>
                <a:lnTo>
                  <a:pt x="114830" y="216217"/>
                </a:lnTo>
                <a:lnTo>
                  <a:pt x="121321" y="226059"/>
                </a:lnTo>
                <a:lnTo>
                  <a:pt x="127553" y="234526"/>
                </a:lnTo>
                <a:lnTo>
                  <a:pt x="133613" y="242076"/>
                </a:lnTo>
                <a:lnTo>
                  <a:pt x="138606" y="249014"/>
                </a:lnTo>
                <a:lnTo>
                  <a:pt x="146693" y="261803"/>
                </a:lnTo>
                <a:lnTo>
                  <a:pt x="153462" y="273837"/>
                </a:lnTo>
                <a:lnTo>
                  <a:pt x="160598" y="285535"/>
                </a:lnTo>
                <a:lnTo>
                  <a:pt x="165168" y="291321"/>
                </a:lnTo>
                <a:lnTo>
                  <a:pt x="170120" y="297084"/>
                </a:lnTo>
                <a:lnTo>
                  <a:pt x="175326" y="304736"/>
                </a:lnTo>
                <a:lnTo>
                  <a:pt x="180702" y="313647"/>
                </a:lnTo>
                <a:lnTo>
                  <a:pt x="186190" y="323398"/>
                </a:lnTo>
                <a:lnTo>
                  <a:pt x="193659" y="332756"/>
                </a:lnTo>
                <a:lnTo>
                  <a:pt x="202449" y="341852"/>
                </a:lnTo>
                <a:lnTo>
                  <a:pt x="212119" y="350774"/>
                </a:lnTo>
                <a:lnTo>
                  <a:pt x="219518" y="356722"/>
                </a:lnTo>
                <a:lnTo>
                  <a:pt x="225403" y="360687"/>
                </a:lnTo>
                <a:lnTo>
                  <a:pt x="234482" y="366045"/>
                </a:lnTo>
                <a:lnTo>
                  <a:pt x="241692" y="371601"/>
                </a:lnTo>
                <a:lnTo>
                  <a:pt x="243996" y="372511"/>
                </a:lnTo>
                <a:lnTo>
                  <a:pt x="245531" y="372166"/>
                </a:lnTo>
                <a:lnTo>
                  <a:pt x="252547" y="364767"/>
                </a:lnTo>
                <a:lnTo>
                  <a:pt x="254090" y="362241"/>
                </a:lnTo>
                <a:lnTo>
                  <a:pt x="255804" y="356893"/>
                </a:lnTo>
                <a:lnTo>
                  <a:pt x="259106" y="315782"/>
                </a:lnTo>
                <a:lnTo>
                  <a:pt x="268987" y="168421"/>
                </a:lnTo>
                <a:lnTo>
                  <a:pt x="272670" y="133236"/>
                </a:lnTo>
                <a:lnTo>
                  <a:pt x="277030" y="102159"/>
                </a:lnTo>
                <a:lnTo>
                  <a:pt x="281842" y="73821"/>
                </a:lnTo>
                <a:lnTo>
                  <a:pt x="286002" y="53024"/>
                </a:lnTo>
                <a:lnTo>
                  <a:pt x="289728" y="37254"/>
                </a:lnTo>
                <a:lnTo>
                  <a:pt x="293165" y="24836"/>
                </a:lnTo>
                <a:lnTo>
                  <a:pt x="294503" y="16557"/>
                </a:lnTo>
                <a:lnTo>
                  <a:pt x="294443" y="11038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"/>
          <p:cNvSpPr/>
          <p:nvPr/>
        </p:nvSpPr>
        <p:spPr>
          <a:xfrm>
            <a:off x="1701404" y="4663440"/>
            <a:ext cx="478869" cy="426157"/>
          </a:xfrm>
          <a:custGeom>
            <a:avLst/>
            <a:gdLst/>
            <a:ahLst/>
            <a:cxnLst/>
            <a:rect l="0" t="0" r="0" b="0"/>
            <a:pathLst>
              <a:path w="478869" h="426157">
                <a:moveTo>
                  <a:pt x="7380" y="102870"/>
                </a:moveTo>
                <a:lnTo>
                  <a:pt x="2830" y="111972"/>
                </a:lnTo>
                <a:lnTo>
                  <a:pt x="595" y="121520"/>
                </a:lnTo>
                <a:lnTo>
                  <a:pt x="0" y="126733"/>
                </a:lnTo>
                <a:lnTo>
                  <a:pt x="555" y="134972"/>
                </a:lnTo>
                <a:lnTo>
                  <a:pt x="1877" y="145226"/>
                </a:lnTo>
                <a:lnTo>
                  <a:pt x="10844" y="200454"/>
                </a:lnTo>
                <a:lnTo>
                  <a:pt x="14452" y="213646"/>
                </a:lnTo>
                <a:lnTo>
                  <a:pt x="18762" y="225298"/>
                </a:lnTo>
                <a:lnTo>
                  <a:pt x="23541" y="235923"/>
                </a:lnTo>
                <a:lnTo>
                  <a:pt x="26727" y="245864"/>
                </a:lnTo>
                <a:lnTo>
                  <a:pt x="28850" y="255350"/>
                </a:lnTo>
                <a:lnTo>
                  <a:pt x="30266" y="264530"/>
                </a:lnTo>
                <a:lnTo>
                  <a:pt x="32163" y="272556"/>
                </a:lnTo>
                <a:lnTo>
                  <a:pt x="34379" y="279811"/>
                </a:lnTo>
                <a:lnTo>
                  <a:pt x="39383" y="293905"/>
                </a:lnTo>
                <a:lnTo>
                  <a:pt x="44781" y="309695"/>
                </a:lnTo>
                <a:lnTo>
                  <a:pt x="47554" y="316953"/>
                </a:lnTo>
                <a:lnTo>
                  <a:pt x="53176" y="330098"/>
                </a:lnTo>
                <a:lnTo>
                  <a:pt x="57913" y="337222"/>
                </a:lnTo>
                <a:lnTo>
                  <a:pt x="63929" y="344830"/>
                </a:lnTo>
                <a:lnTo>
                  <a:pt x="70797" y="352759"/>
                </a:lnTo>
                <a:lnTo>
                  <a:pt x="76328" y="359950"/>
                </a:lnTo>
                <a:lnTo>
                  <a:pt x="88664" y="378220"/>
                </a:lnTo>
                <a:lnTo>
                  <a:pt x="95259" y="386538"/>
                </a:lnTo>
                <a:lnTo>
                  <a:pt x="98351" y="389136"/>
                </a:lnTo>
                <a:lnTo>
                  <a:pt x="101365" y="390869"/>
                </a:lnTo>
                <a:lnTo>
                  <a:pt x="104327" y="392025"/>
                </a:lnTo>
                <a:lnTo>
                  <a:pt x="110158" y="395848"/>
                </a:lnTo>
                <a:lnTo>
                  <a:pt x="113046" y="398201"/>
                </a:lnTo>
                <a:lnTo>
                  <a:pt x="115924" y="399770"/>
                </a:lnTo>
                <a:lnTo>
                  <a:pt x="121662" y="401513"/>
                </a:lnTo>
                <a:lnTo>
                  <a:pt x="124526" y="400073"/>
                </a:lnTo>
                <a:lnTo>
                  <a:pt x="130247" y="393392"/>
                </a:lnTo>
                <a:lnTo>
                  <a:pt x="135966" y="381533"/>
                </a:lnTo>
                <a:lnTo>
                  <a:pt x="138824" y="374371"/>
                </a:lnTo>
                <a:lnTo>
                  <a:pt x="142000" y="361332"/>
                </a:lnTo>
                <a:lnTo>
                  <a:pt x="142846" y="355188"/>
                </a:lnTo>
                <a:lnTo>
                  <a:pt x="148589" y="319236"/>
                </a:lnTo>
                <a:lnTo>
                  <a:pt x="151050" y="307121"/>
                </a:lnTo>
                <a:lnTo>
                  <a:pt x="153642" y="296187"/>
                </a:lnTo>
                <a:lnTo>
                  <a:pt x="156323" y="286040"/>
                </a:lnTo>
                <a:lnTo>
                  <a:pt x="158111" y="276419"/>
                </a:lnTo>
                <a:lnTo>
                  <a:pt x="159302" y="267146"/>
                </a:lnTo>
                <a:lnTo>
                  <a:pt x="160097" y="258108"/>
                </a:lnTo>
                <a:lnTo>
                  <a:pt x="163519" y="230284"/>
                </a:lnTo>
                <a:lnTo>
                  <a:pt x="165765" y="213530"/>
                </a:lnTo>
                <a:lnTo>
                  <a:pt x="168215" y="201408"/>
                </a:lnTo>
                <a:lnTo>
                  <a:pt x="170801" y="192375"/>
                </a:lnTo>
                <a:lnTo>
                  <a:pt x="176215" y="179797"/>
                </a:lnTo>
                <a:lnTo>
                  <a:pt x="181795" y="171032"/>
                </a:lnTo>
                <a:lnTo>
                  <a:pt x="184617" y="168314"/>
                </a:lnTo>
                <a:lnTo>
                  <a:pt x="187451" y="166502"/>
                </a:lnTo>
                <a:lnTo>
                  <a:pt x="190292" y="165293"/>
                </a:lnTo>
                <a:lnTo>
                  <a:pt x="193139" y="165440"/>
                </a:lnTo>
                <a:lnTo>
                  <a:pt x="195990" y="166491"/>
                </a:lnTo>
                <a:lnTo>
                  <a:pt x="202649" y="171151"/>
                </a:lnTo>
                <a:lnTo>
                  <a:pt x="211959" y="179572"/>
                </a:lnTo>
                <a:lnTo>
                  <a:pt x="219907" y="189664"/>
                </a:lnTo>
                <a:lnTo>
                  <a:pt x="227567" y="200500"/>
                </a:lnTo>
                <a:lnTo>
                  <a:pt x="237321" y="211666"/>
                </a:lnTo>
                <a:lnTo>
                  <a:pt x="245466" y="222979"/>
                </a:lnTo>
                <a:lnTo>
                  <a:pt x="267558" y="259416"/>
                </a:lnTo>
                <a:lnTo>
                  <a:pt x="277035" y="273909"/>
                </a:lnTo>
                <a:lnTo>
                  <a:pt x="326465" y="346150"/>
                </a:lnTo>
                <a:lnTo>
                  <a:pt x="332498" y="355544"/>
                </a:lnTo>
                <a:lnTo>
                  <a:pt x="337473" y="363712"/>
                </a:lnTo>
                <a:lnTo>
                  <a:pt x="341742" y="371062"/>
                </a:lnTo>
                <a:lnTo>
                  <a:pt x="351566" y="381769"/>
                </a:lnTo>
                <a:lnTo>
                  <a:pt x="363234" y="391608"/>
                </a:lnTo>
                <a:lnTo>
                  <a:pt x="377945" y="405505"/>
                </a:lnTo>
                <a:lnTo>
                  <a:pt x="391468" y="416127"/>
                </a:lnTo>
                <a:lnTo>
                  <a:pt x="402876" y="423070"/>
                </a:lnTo>
                <a:lnTo>
                  <a:pt x="411121" y="426156"/>
                </a:lnTo>
                <a:lnTo>
                  <a:pt x="414653" y="426026"/>
                </a:lnTo>
                <a:lnTo>
                  <a:pt x="417961" y="424988"/>
                </a:lnTo>
                <a:lnTo>
                  <a:pt x="421118" y="423343"/>
                </a:lnTo>
                <a:lnTo>
                  <a:pt x="423223" y="421293"/>
                </a:lnTo>
                <a:lnTo>
                  <a:pt x="424626" y="418975"/>
                </a:lnTo>
                <a:lnTo>
                  <a:pt x="426186" y="413858"/>
                </a:lnTo>
                <a:lnTo>
                  <a:pt x="428016" y="401813"/>
                </a:lnTo>
                <a:lnTo>
                  <a:pt x="431819" y="381783"/>
                </a:lnTo>
                <a:lnTo>
                  <a:pt x="433215" y="370727"/>
                </a:lnTo>
                <a:lnTo>
                  <a:pt x="434145" y="359546"/>
                </a:lnTo>
                <a:lnTo>
                  <a:pt x="434765" y="348282"/>
                </a:lnTo>
                <a:lnTo>
                  <a:pt x="436131" y="336963"/>
                </a:lnTo>
                <a:lnTo>
                  <a:pt x="437994" y="325607"/>
                </a:lnTo>
                <a:lnTo>
                  <a:pt x="440189" y="314226"/>
                </a:lnTo>
                <a:lnTo>
                  <a:pt x="442604" y="299019"/>
                </a:lnTo>
                <a:lnTo>
                  <a:pt x="447828" y="261803"/>
                </a:lnTo>
                <a:lnTo>
                  <a:pt x="449602" y="245020"/>
                </a:lnTo>
                <a:lnTo>
                  <a:pt x="450785" y="230021"/>
                </a:lnTo>
                <a:lnTo>
                  <a:pt x="451573" y="216212"/>
                </a:lnTo>
                <a:lnTo>
                  <a:pt x="453052" y="202244"/>
                </a:lnTo>
                <a:lnTo>
                  <a:pt x="454990" y="188169"/>
                </a:lnTo>
                <a:lnTo>
                  <a:pt x="457234" y="174023"/>
                </a:lnTo>
                <a:lnTo>
                  <a:pt x="458730" y="161736"/>
                </a:lnTo>
                <a:lnTo>
                  <a:pt x="459728" y="150686"/>
                </a:lnTo>
                <a:lnTo>
                  <a:pt x="460393" y="140462"/>
                </a:lnTo>
                <a:lnTo>
                  <a:pt x="465880" y="85115"/>
                </a:lnTo>
                <a:lnTo>
                  <a:pt x="468304" y="66268"/>
                </a:lnTo>
                <a:lnTo>
                  <a:pt x="470873" y="48941"/>
                </a:lnTo>
                <a:lnTo>
                  <a:pt x="47886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4"/>
          <p:cNvSpPr/>
          <p:nvPr/>
        </p:nvSpPr>
        <p:spPr>
          <a:xfrm>
            <a:off x="1022984" y="3693221"/>
            <a:ext cx="119163" cy="172977"/>
          </a:xfrm>
          <a:custGeom>
            <a:avLst/>
            <a:gdLst/>
            <a:ahLst/>
            <a:cxnLst/>
            <a:rect l="0" t="0" r="0" b="0"/>
            <a:pathLst>
              <a:path w="119163" h="172977">
                <a:moveTo>
                  <a:pt x="0" y="164404"/>
                </a:moveTo>
                <a:lnTo>
                  <a:pt x="9102" y="150751"/>
                </a:lnTo>
                <a:lnTo>
                  <a:pt x="12736" y="145777"/>
                </a:lnTo>
                <a:lnTo>
                  <a:pt x="16111" y="141508"/>
                </a:lnTo>
                <a:lnTo>
                  <a:pt x="19313" y="137710"/>
                </a:lnTo>
                <a:lnTo>
                  <a:pt x="22401" y="134225"/>
                </a:lnTo>
                <a:lnTo>
                  <a:pt x="28371" y="127813"/>
                </a:lnTo>
                <a:lnTo>
                  <a:pt x="30344" y="124770"/>
                </a:lnTo>
                <a:lnTo>
                  <a:pt x="31660" y="121789"/>
                </a:lnTo>
                <a:lnTo>
                  <a:pt x="32537" y="118849"/>
                </a:lnTo>
                <a:lnTo>
                  <a:pt x="34074" y="114984"/>
                </a:lnTo>
                <a:lnTo>
                  <a:pt x="36051" y="110502"/>
                </a:lnTo>
                <a:lnTo>
                  <a:pt x="38322" y="105609"/>
                </a:lnTo>
                <a:lnTo>
                  <a:pt x="41740" y="101395"/>
                </a:lnTo>
                <a:lnTo>
                  <a:pt x="45925" y="97633"/>
                </a:lnTo>
                <a:lnTo>
                  <a:pt x="50619" y="94172"/>
                </a:lnTo>
                <a:lnTo>
                  <a:pt x="55654" y="89008"/>
                </a:lnTo>
                <a:lnTo>
                  <a:pt x="60915" y="82707"/>
                </a:lnTo>
                <a:lnTo>
                  <a:pt x="66328" y="75649"/>
                </a:lnTo>
                <a:lnTo>
                  <a:pt x="69936" y="69039"/>
                </a:lnTo>
                <a:lnTo>
                  <a:pt x="72342" y="62727"/>
                </a:lnTo>
                <a:lnTo>
                  <a:pt x="73946" y="56614"/>
                </a:lnTo>
                <a:lnTo>
                  <a:pt x="75967" y="51587"/>
                </a:lnTo>
                <a:lnTo>
                  <a:pt x="78267" y="47282"/>
                </a:lnTo>
                <a:lnTo>
                  <a:pt x="80753" y="43460"/>
                </a:lnTo>
                <a:lnTo>
                  <a:pt x="83363" y="39007"/>
                </a:lnTo>
                <a:lnTo>
                  <a:pt x="86056" y="34134"/>
                </a:lnTo>
                <a:lnTo>
                  <a:pt x="88803" y="28979"/>
                </a:lnTo>
                <a:lnTo>
                  <a:pt x="91587" y="24591"/>
                </a:lnTo>
                <a:lnTo>
                  <a:pt x="94396" y="20713"/>
                </a:lnTo>
                <a:lnTo>
                  <a:pt x="97221" y="17175"/>
                </a:lnTo>
                <a:lnTo>
                  <a:pt x="101009" y="12911"/>
                </a:lnTo>
                <a:lnTo>
                  <a:pt x="110298" y="3094"/>
                </a:lnTo>
                <a:lnTo>
                  <a:pt x="113537" y="666"/>
                </a:lnTo>
                <a:lnTo>
                  <a:pt x="115697" y="0"/>
                </a:lnTo>
                <a:lnTo>
                  <a:pt x="117136" y="509"/>
                </a:lnTo>
                <a:lnTo>
                  <a:pt x="118096" y="2753"/>
                </a:lnTo>
                <a:lnTo>
                  <a:pt x="118736" y="6154"/>
                </a:lnTo>
                <a:lnTo>
                  <a:pt x="119162" y="10326"/>
                </a:lnTo>
                <a:lnTo>
                  <a:pt x="118494" y="14060"/>
                </a:lnTo>
                <a:lnTo>
                  <a:pt x="117096" y="17502"/>
                </a:lnTo>
                <a:lnTo>
                  <a:pt x="115212" y="20749"/>
                </a:lnTo>
                <a:lnTo>
                  <a:pt x="110578" y="29437"/>
                </a:lnTo>
                <a:lnTo>
                  <a:pt x="108009" y="34421"/>
                </a:lnTo>
                <a:lnTo>
                  <a:pt x="92454" y="60278"/>
                </a:lnTo>
                <a:lnTo>
                  <a:pt x="81639" y="77842"/>
                </a:lnTo>
                <a:lnTo>
                  <a:pt x="72523" y="91456"/>
                </a:lnTo>
                <a:lnTo>
                  <a:pt x="64542" y="102437"/>
                </a:lnTo>
                <a:lnTo>
                  <a:pt x="57315" y="111662"/>
                </a:lnTo>
                <a:lnTo>
                  <a:pt x="51545" y="118765"/>
                </a:lnTo>
                <a:lnTo>
                  <a:pt x="46746" y="124453"/>
                </a:lnTo>
                <a:lnTo>
                  <a:pt x="42594" y="129198"/>
                </a:lnTo>
                <a:lnTo>
                  <a:pt x="39826" y="133313"/>
                </a:lnTo>
                <a:lnTo>
                  <a:pt x="37981" y="137009"/>
                </a:lnTo>
                <a:lnTo>
                  <a:pt x="36751" y="140426"/>
                </a:lnTo>
                <a:lnTo>
                  <a:pt x="35931" y="143656"/>
                </a:lnTo>
                <a:lnTo>
                  <a:pt x="35384" y="146762"/>
                </a:lnTo>
                <a:lnTo>
                  <a:pt x="35020" y="149785"/>
                </a:lnTo>
                <a:lnTo>
                  <a:pt x="32872" y="152753"/>
                </a:lnTo>
                <a:lnTo>
                  <a:pt x="29534" y="155684"/>
                </a:lnTo>
                <a:lnTo>
                  <a:pt x="25405" y="158591"/>
                </a:lnTo>
                <a:lnTo>
                  <a:pt x="22652" y="161480"/>
                </a:lnTo>
                <a:lnTo>
                  <a:pt x="20816" y="164360"/>
                </a:lnTo>
                <a:lnTo>
                  <a:pt x="8573" y="1729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5"/>
          <p:cNvSpPr/>
          <p:nvPr/>
        </p:nvSpPr>
        <p:spPr>
          <a:xfrm>
            <a:off x="964169" y="3720465"/>
            <a:ext cx="298846" cy="152500"/>
          </a:xfrm>
          <a:custGeom>
            <a:avLst/>
            <a:gdLst/>
            <a:ahLst/>
            <a:cxnLst/>
            <a:rect l="0" t="0" r="0" b="0"/>
            <a:pathLst>
              <a:path w="298846" h="152500">
                <a:moveTo>
                  <a:pt x="7380" y="25717"/>
                </a:moveTo>
                <a:lnTo>
                  <a:pt x="2830" y="25717"/>
                </a:lnTo>
                <a:lnTo>
                  <a:pt x="1489" y="26670"/>
                </a:lnTo>
                <a:lnTo>
                  <a:pt x="595" y="28257"/>
                </a:lnTo>
                <a:lnTo>
                  <a:pt x="0" y="30268"/>
                </a:lnTo>
                <a:lnTo>
                  <a:pt x="555" y="31609"/>
                </a:lnTo>
                <a:lnTo>
                  <a:pt x="1878" y="32502"/>
                </a:lnTo>
                <a:lnTo>
                  <a:pt x="3712" y="33098"/>
                </a:lnTo>
                <a:lnTo>
                  <a:pt x="4935" y="34448"/>
                </a:lnTo>
                <a:lnTo>
                  <a:pt x="5750" y="36300"/>
                </a:lnTo>
                <a:lnTo>
                  <a:pt x="6656" y="40898"/>
                </a:lnTo>
                <a:lnTo>
                  <a:pt x="6897" y="43458"/>
                </a:lnTo>
                <a:lnTo>
                  <a:pt x="7058" y="46117"/>
                </a:lnTo>
                <a:lnTo>
                  <a:pt x="7237" y="51611"/>
                </a:lnTo>
                <a:lnTo>
                  <a:pt x="7338" y="62599"/>
                </a:lnTo>
                <a:lnTo>
                  <a:pt x="7352" y="67451"/>
                </a:lnTo>
                <a:lnTo>
                  <a:pt x="8314" y="72589"/>
                </a:lnTo>
                <a:lnTo>
                  <a:pt x="9908" y="77920"/>
                </a:lnTo>
                <a:lnTo>
                  <a:pt x="14759" y="91062"/>
                </a:lnTo>
                <a:lnTo>
                  <a:pt x="16109" y="94045"/>
                </a:lnTo>
                <a:lnTo>
                  <a:pt x="20150" y="102440"/>
                </a:lnTo>
                <a:lnTo>
                  <a:pt x="21608" y="106394"/>
                </a:lnTo>
                <a:lnTo>
                  <a:pt x="22581" y="109981"/>
                </a:lnTo>
                <a:lnTo>
                  <a:pt x="23229" y="113326"/>
                </a:lnTo>
                <a:lnTo>
                  <a:pt x="24614" y="117460"/>
                </a:lnTo>
                <a:lnTo>
                  <a:pt x="26489" y="122122"/>
                </a:lnTo>
                <a:lnTo>
                  <a:pt x="28692" y="127135"/>
                </a:lnTo>
                <a:lnTo>
                  <a:pt x="30161" y="131429"/>
                </a:lnTo>
                <a:lnTo>
                  <a:pt x="31140" y="135244"/>
                </a:lnTo>
                <a:lnTo>
                  <a:pt x="31792" y="138740"/>
                </a:lnTo>
                <a:lnTo>
                  <a:pt x="34133" y="142023"/>
                </a:lnTo>
                <a:lnTo>
                  <a:pt x="37598" y="145165"/>
                </a:lnTo>
                <a:lnTo>
                  <a:pt x="41813" y="148211"/>
                </a:lnTo>
                <a:lnTo>
                  <a:pt x="49036" y="151596"/>
                </a:lnTo>
                <a:lnTo>
                  <a:pt x="52296" y="152499"/>
                </a:lnTo>
                <a:lnTo>
                  <a:pt x="55422" y="152149"/>
                </a:lnTo>
                <a:lnTo>
                  <a:pt x="58458" y="150962"/>
                </a:lnTo>
                <a:lnTo>
                  <a:pt x="61435" y="149219"/>
                </a:lnTo>
                <a:lnTo>
                  <a:pt x="67282" y="147282"/>
                </a:lnTo>
                <a:lnTo>
                  <a:pt x="70175" y="146765"/>
                </a:lnTo>
                <a:lnTo>
                  <a:pt x="75929" y="143651"/>
                </a:lnTo>
                <a:lnTo>
                  <a:pt x="81661" y="139092"/>
                </a:lnTo>
                <a:lnTo>
                  <a:pt x="84524" y="136543"/>
                </a:lnTo>
                <a:lnTo>
                  <a:pt x="90244" y="131170"/>
                </a:lnTo>
                <a:lnTo>
                  <a:pt x="95961" y="125608"/>
                </a:lnTo>
                <a:lnTo>
                  <a:pt x="99772" y="122791"/>
                </a:lnTo>
                <a:lnTo>
                  <a:pt x="104217" y="119961"/>
                </a:lnTo>
                <a:lnTo>
                  <a:pt x="109086" y="117121"/>
                </a:lnTo>
                <a:lnTo>
                  <a:pt x="114236" y="114276"/>
                </a:lnTo>
                <a:lnTo>
                  <a:pt x="125040" y="108574"/>
                </a:lnTo>
                <a:lnTo>
                  <a:pt x="129635" y="105720"/>
                </a:lnTo>
                <a:lnTo>
                  <a:pt x="133651" y="102865"/>
                </a:lnTo>
                <a:lnTo>
                  <a:pt x="137281" y="100009"/>
                </a:lnTo>
                <a:lnTo>
                  <a:pt x="141606" y="96200"/>
                </a:lnTo>
                <a:lnTo>
                  <a:pt x="146394" y="91756"/>
                </a:lnTo>
                <a:lnTo>
                  <a:pt x="151491" y="86888"/>
                </a:lnTo>
                <a:lnTo>
                  <a:pt x="156794" y="82690"/>
                </a:lnTo>
                <a:lnTo>
                  <a:pt x="162235" y="78939"/>
                </a:lnTo>
                <a:lnTo>
                  <a:pt x="167767" y="75486"/>
                </a:lnTo>
                <a:lnTo>
                  <a:pt x="173360" y="72231"/>
                </a:lnTo>
                <a:lnTo>
                  <a:pt x="184654" y="66075"/>
                </a:lnTo>
                <a:lnTo>
                  <a:pt x="201723" y="57254"/>
                </a:lnTo>
                <a:lnTo>
                  <a:pt x="208379" y="53410"/>
                </a:lnTo>
                <a:lnTo>
                  <a:pt x="215675" y="48941"/>
                </a:lnTo>
                <a:lnTo>
                  <a:pt x="223396" y="44057"/>
                </a:lnTo>
                <a:lnTo>
                  <a:pt x="2988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"/>
          <p:cNvSpPr/>
          <p:nvPr/>
        </p:nvSpPr>
        <p:spPr>
          <a:xfrm>
            <a:off x="1957387" y="3422275"/>
            <a:ext cx="50944" cy="195321"/>
          </a:xfrm>
          <a:custGeom>
            <a:avLst/>
            <a:gdLst/>
            <a:ahLst/>
            <a:cxnLst/>
            <a:rect l="0" t="0" r="0" b="0"/>
            <a:pathLst>
              <a:path w="50944" h="195321">
                <a:moveTo>
                  <a:pt x="0" y="161029"/>
                </a:moveTo>
                <a:lnTo>
                  <a:pt x="0" y="124439"/>
                </a:lnTo>
                <a:lnTo>
                  <a:pt x="952" y="120444"/>
                </a:lnTo>
                <a:lnTo>
                  <a:pt x="2540" y="115875"/>
                </a:lnTo>
                <a:lnTo>
                  <a:pt x="4551" y="110924"/>
                </a:lnTo>
                <a:lnTo>
                  <a:pt x="4939" y="105718"/>
                </a:lnTo>
                <a:lnTo>
                  <a:pt x="4245" y="100343"/>
                </a:lnTo>
                <a:lnTo>
                  <a:pt x="2830" y="94854"/>
                </a:lnTo>
                <a:lnTo>
                  <a:pt x="2839" y="90243"/>
                </a:lnTo>
                <a:lnTo>
                  <a:pt x="3798" y="86216"/>
                </a:lnTo>
                <a:lnTo>
                  <a:pt x="5389" y="82579"/>
                </a:lnTo>
                <a:lnTo>
                  <a:pt x="7403" y="77297"/>
                </a:lnTo>
                <a:lnTo>
                  <a:pt x="12180" y="63807"/>
                </a:lnTo>
                <a:lnTo>
                  <a:pt x="14787" y="57162"/>
                </a:lnTo>
                <a:lnTo>
                  <a:pt x="17478" y="50827"/>
                </a:lnTo>
                <a:lnTo>
                  <a:pt x="20225" y="44699"/>
                </a:lnTo>
                <a:lnTo>
                  <a:pt x="22056" y="38708"/>
                </a:lnTo>
                <a:lnTo>
                  <a:pt x="23276" y="32810"/>
                </a:lnTo>
                <a:lnTo>
                  <a:pt x="24090" y="26972"/>
                </a:lnTo>
                <a:lnTo>
                  <a:pt x="25585" y="22128"/>
                </a:lnTo>
                <a:lnTo>
                  <a:pt x="27534" y="17946"/>
                </a:lnTo>
                <a:lnTo>
                  <a:pt x="29786" y="14205"/>
                </a:lnTo>
                <a:lnTo>
                  <a:pt x="32240" y="10760"/>
                </a:lnTo>
                <a:lnTo>
                  <a:pt x="34828" y="7509"/>
                </a:lnTo>
                <a:lnTo>
                  <a:pt x="37506" y="4390"/>
                </a:lnTo>
                <a:lnTo>
                  <a:pt x="40244" y="2311"/>
                </a:lnTo>
                <a:lnTo>
                  <a:pt x="43022" y="924"/>
                </a:lnTo>
                <a:lnTo>
                  <a:pt x="45826" y="0"/>
                </a:lnTo>
                <a:lnTo>
                  <a:pt x="47696" y="337"/>
                </a:lnTo>
                <a:lnTo>
                  <a:pt x="48942" y="1514"/>
                </a:lnTo>
                <a:lnTo>
                  <a:pt x="49773" y="3251"/>
                </a:lnTo>
                <a:lnTo>
                  <a:pt x="50327" y="7266"/>
                </a:lnTo>
                <a:lnTo>
                  <a:pt x="50696" y="12801"/>
                </a:lnTo>
                <a:lnTo>
                  <a:pt x="50943" y="19348"/>
                </a:lnTo>
                <a:lnTo>
                  <a:pt x="50154" y="27523"/>
                </a:lnTo>
                <a:lnTo>
                  <a:pt x="48676" y="36782"/>
                </a:lnTo>
                <a:lnTo>
                  <a:pt x="46738" y="46766"/>
                </a:lnTo>
                <a:lnTo>
                  <a:pt x="43541" y="54374"/>
                </a:lnTo>
                <a:lnTo>
                  <a:pt x="39505" y="60398"/>
                </a:lnTo>
                <a:lnTo>
                  <a:pt x="34909" y="65367"/>
                </a:lnTo>
                <a:lnTo>
                  <a:pt x="31845" y="71537"/>
                </a:lnTo>
                <a:lnTo>
                  <a:pt x="29803" y="78508"/>
                </a:lnTo>
                <a:lnTo>
                  <a:pt x="28441" y="86013"/>
                </a:lnTo>
                <a:lnTo>
                  <a:pt x="25628" y="96731"/>
                </a:lnTo>
                <a:lnTo>
                  <a:pt x="21848" y="109591"/>
                </a:lnTo>
                <a:lnTo>
                  <a:pt x="17423" y="123880"/>
                </a:lnTo>
                <a:lnTo>
                  <a:pt x="14473" y="135311"/>
                </a:lnTo>
                <a:lnTo>
                  <a:pt x="12506" y="144836"/>
                </a:lnTo>
                <a:lnTo>
                  <a:pt x="11195" y="153092"/>
                </a:lnTo>
                <a:lnTo>
                  <a:pt x="9368" y="160500"/>
                </a:lnTo>
                <a:lnTo>
                  <a:pt x="7198" y="167344"/>
                </a:lnTo>
                <a:lnTo>
                  <a:pt x="2133" y="180998"/>
                </a:lnTo>
                <a:lnTo>
                  <a:pt x="0" y="195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"/>
          <p:cNvSpPr/>
          <p:nvPr/>
        </p:nvSpPr>
        <p:spPr>
          <a:xfrm>
            <a:off x="1918158" y="3366200"/>
            <a:ext cx="193535" cy="139953"/>
          </a:xfrm>
          <a:custGeom>
            <a:avLst/>
            <a:gdLst/>
            <a:ahLst/>
            <a:cxnLst/>
            <a:rect l="0" t="0" r="0" b="0"/>
            <a:pathLst>
              <a:path w="193535" h="139953">
                <a:moveTo>
                  <a:pt x="4939" y="114235"/>
                </a:moveTo>
                <a:lnTo>
                  <a:pt x="388" y="105133"/>
                </a:lnTo>
                <a:lnTo>
                  <a:pt x="0" y="101499"/>
                </a:lnTo>
                <a:lnTo>
                  <a:pt x="694" y="98124"/>
                </a:lnTo>
                <a:lnTo>
                  <a:pt x="2109" y="94922"/>
                </a:lnTo>
                <a:lnTo>
                  <a:pt x="3052" y="91835"/>
                </a:lnTo>
                <a:lnTo>
                  <a:pt x="3681" y="88823"/>
                </a:lnTo>
                <a:lnTo>
                  <a:pt x="4101" y="85864"/>
                </a:lnTo>
                <a:lnTo>
                  <a:pt x="6285" y="82939"/>
                </a:lnTo>
                <a:lnTo>
                  <a:pt x="9646" y="80036"/>
                </a:lnTo>
                <a:lnTo>
                  <a:pt x="13792" y="77148"/>
                </a:lnTo>
                <a:lnTo>
                  <a:pt x="18461" y="74270"/>
                </a:lnTo>
                <a:lnTo>
                  <a:pt x="23479" y="71399"/>
                </a:lnTo>
                <a:lnTo>
                  <a:pt x="28729" y="68532"/>
                </a:lnTo>
                <a:lnTo>
                  <a:pt x="33181" y="64717"/>
                </a:lnTo>
                <a:lnTo>
                  <a:pt x="37102" y="60268"/>
                </a:lnTo>
                <a:lnTo>
                  <a:pt x="40669" y="55397"/>
                </a:lnTo>
                <a:lnTo>
                  <a:pt x="43046" y="51197"/>
                </a:lnTo>
                <a:lnTo>
                  <a:pt x="44631" y="47445"/>
                </a:lnTo>
                <a:lnTo>
                  <a:pt x="45688" y="43991"/>
                </a:lnTo>
                <a:lnTo>
                  <a:pt x="48297" y="39783"/>
                </a:lnTo>
                <a:lnTo>
                  <a:pt x="51942" y="35073"/>
                </a:lnTo>
                <a:lnTo>
                  <a:pt x="56277" y="30027"/>
                </a:lnTo>
                <a:lnTo>
                  <a:pt x="61072" y="24759"/>
                </a:lnTo>
                <a:lnTo>
                  <a:pt x="71479" y="13825"/>
                </a:lnTo>
                <a:lnTo>
                  <a:pt x="83498" y="1511"/>
                </a:lnTo>
                <a:lnTo>
                  <a:pt x="86839" y="32"/>
                </a:lnTo>
                <a:lnTo>
                  <a:pt x="90019" y="0"/>
                </a:lnTo>
                <a:lnTo>
                  <a:pt x="93091" y="931"/>
                </a:lnTo>
                <a:lnTo>
                  <a:pt x="99046" y="1965"/>
                </a:lnTo>
                <a:lnTo>
                  <a:pt x="101967" y="2240"/>
                </a:lnTo>
                <a:lnTo>
                  <a:pt x="104867" y="5282"/>
                </a:lnTo>
                <a:lnTo>
                  <a:pt x="107752" y="10167"/>
                </a:lnTo>
                <a:lnTo>
                  <a:pt x="110629" y="16281"/>
                </a:lnTo>
                <a:lnTo>
                  <a:pt x="113499" y="21310"/>
                </a:lnTo>
                <a:lnTo>
                  <a:pt x="116365" y="25615"/>
                </a:lnTo>
                <a:lnTo>
                  <a:pt x="136910" y="53020"/>
                </a:lnTo>
                <a:lnTo>
                  <a:pt x="141497" y="60090"/>
                </a:lnTo>
                <a:lnTo>
                  <a:pt x="144555" y="65756"/>
                </a:lnTo>
                <a:lnTo>
                  <a:pt x="146594" y="70485"/>
                </a:lnTo>
                <a:lnTo>
                  <a:pt x="148906" y="76496"/>
                </a:lnTo>
                <a:lnTo>
                  <a:pt x="154014" y="90794"/>
                </a:lnTo>
                <a:lnTo>
                  <a:pt x="156710" y="96702"/>
                </a:lnTo>
                <a:lnTo>
                  <a:pt x="159460" y="101594"/>
                </a:lnTo>
                <a:lnTo>
                  <a:pt x="162245" y="105808"/>
                </a:lnTo>
                <a:lnTo>
                  <a:pt x="166007" y="110522"/>
                </a:lnTo>
                <a:lnTo>
                  <a:pt x="170421" y="115569"/>
                </a:lnTo>
                <a:lnTo>
                  <a:pt x="179451" y="125305"/>
                </a:lnTo>
                <a:lnTo>
                  <a:pt x="193534" y="1399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8"/>
          <p:cNvSpPr/>
          <p:nvPr/>
        </p:nvSpPr>
        <p:spPr>
          <a:xfrm>
            <a:off x="3277552" y="4432308"/>
            <a:ext cx="412087" cy="411155"/>
          </a:xfrm>
          <a:custGeom>
            <a:avLst/>
            <a:gdLst/>
            <a:ahLst/>
            <a:cxnLst/>
            <a:rect l="0" t="0" r="0" b="0"/>
            <a:pathLst>
              <a:path w="412087" h="411155">
                <a:moveTo>
                  <a:pt x="25718" y="342574"/>
                </a:moveTo>
                <a:lnTo>
                  <a:pt x="30268" y="342574"/>
                </a:lnTo>
                <a:lnTo>
                  <a:pt x="32561" y="341622"/>
                </a:lnTo>
                <a:lnTo>
                  <a:pt x="40340" y="336683"/>
                </a:lnTo>
                <a:lnTo>
                  <a:pt x="45868" y="335193"/>
                </a:lnTo>
                <a:lnTo>
                  <a:pt x="47724" y="333844"/>
                </a:lnTo>
                <a:lnTo>
                  <a:pt x="48961" y="331991"/>
                </a:lnTo>
                <a:lnTo>
                  <a:pt x="50335" y="327393"/>
                </a:lnTo>
                <a:lnTo>
                  <a:pt x="50946" y="322175"/>
                </a:lnTo>
                <a:lnTo>
                  <a:pt x="54919" y="311829"/>
                </a:lnTo>
                <a:lnTo>
                  <a:pt x="90018" y="228142"/>
                </a:lnTo>
                <a:lnTo>
                  <a:pt x="94302" y="214850"/>
                </a:lnTo>
                <a:lnTo>
                  <a:pt x="97158" y="203133"/>
                </a:lnTo>
                <a:lnTo>
                  <a:pt x="99062" y="192463"/>
                </a:lnTo>
                <a:lnTo>
                  <a:pt x="102236" y="182493"/>
                </a:lnTo>
                <a:lnTo>
                  <a:pt x="106258" y="172988"/>
                </a:lnTo>
                <a:lnTo>
                  <a:pt x="110843" y="163794"/>
                </a:lnTo>
                <a:lnTo>
                  <a:pt x="113901" y="154807"/>
                </a:lnTo>
                <a:lnTo>
                  <a:pt x="115939" y="145959"/>
                </a:lnTo>
                <a:lnTo>
                  <a:pt x="117298" y="137203"/>
                </a:lnTo>
                <a:lnTo>
                  <a:pt x="120108" y="126602"/>
                </a:lnTo>
                <a:lnTo>
                  <a:pt x="123887" y="114773"/>
                </a:lnTo>
                <a:lnTo>
                  <a:pt x="128311" y="102124"/>
                </a:lnTo>
                <a:lnTo>
                  <a:pt x="132213" y="91787"/>
                </a:lnTo>
                <a:lnTo>
                  <a:pt x="135767" y="82990"/>
                </a:lnTo>
                <a:lnTo>
                  <a:pt x="139089" y="75220"/>
                </a:lnTo>
                <a:lnTo>
                  <a:pt x="143209" y="64326"/>
                </a:lnTo>
                <a:lnTo>
                  <a:pt x="152866" y="36980"/>
                </a:lnTo>
                <a:lnTo>
                  <a:pt x="157155" y="26450"/>
                </a:lnTo>
                <a:lnTo>
                  <a:pt x="160968" y="18477"/>
                </a:lnTo>
                <a:lnTo>
                  <a:pt x="164462" y="12209"/>
                </a:lnTo>
                <a:lnTo>
                  <a:pt x="167744" y="8031"/>
                </a:lnTo>
                <a:lnTo>
                  <a:pt x="170884" y="5245"/>
                </a:lnTo>
                <a:lnTo>
                  <a:pt x="178217" y="774"/>
                </a:lnTo>
                <a:lnTo>
                  <a:pt x="181760" y="163"/>
                </a:lnTo>
                <a:lnTo>
                  <a:pt x="184039" y="0"/>
                </a:lnTo>
                <a:lnTo>
                  <a:pt x="185557" y="844"/>
                </a:lnTo>
                <a:lnTo>
                  <a:pt x="186570" y="2359"/>
                </a:lnTo>
                <a:lnTo>
                  <a:pt x="187245" y="4321"/>
                </a:lnTo>
                <a:lnTo>
                  <a:pt x="190535" y="9042"/>
                </a:lnTo>
                <a:lnTo>
                  <a:pt x="195172" y="15268"/>
                </a:lnTo>
                <a:lnTo>
                  <a:pt x="200408" y="24384"/>
                </a:lnTo>
                <a:lnTo>
                  <a:pt x="208450" y="32247"/>
                </a:lnTo>
                <a:lnTo>
                  <a:pt x="213262" y="35677"/>
                </a:lnTo>
                <a:lnTo>
                  <a:pt x="216470" y="40821"/>
                </a:lnTo>
                <a:lnTo>
                  <a:pt x="218608" y="47108"/>
                </a:lnTo>
                <a:lnTo>
                  <a:pt x="220034" y="54157"/>
                </a:lnTo>
                <a:lnTo>
                  <a:pt x="221937" y="60761"/>
                </a:lnTo>
                <a:lnTo>
                  <a:pt x="226591" y="73179"/>
                </a:lnTo>
                <a:lnTo>
                  <a:pt x="232976" y="84872"/>
                </a:lnTo>
                <a:lnTo>
                  <a:pt x="294377" y="188271"/>
                </a:lnTo>
                <a:lnTo>
                  <a:pt x="299122" y="196843"/>
                </a:lnTo>
                <a:lnTo>
                  <a:pt x="304189" y="205415"/>
                </a:lnTo>
                <a:lnTo>
                  <a:pt x="314900" y="222560"/>
                </a:lnTo>
                <a:lnTo>
                  <a:pt x="321376" y="231132"/>
                </a:lnTo>
                <a:lnTo>
                  <a:pt x="328551" y="239704"/>
                </a:lnTo>
                <a:lnTo>
                  <a:pt x="336191" y="248277"/>
                </a:lnTo>
                <a:lnTo>
                  <a:pt x="342237" y="255897"/>
                </a:lnTo>
                <a:lnTo>
                  <a:pt x="347221" y="262882"/>
                </a:lnTo>
                <a:lnTo>
                  <a:pt x="351495" y="269444"/>
                </a:lnTo>
                <a:lnTo>
                  <a:pt x="374025" y="299594"/>
                </a:lnTo>
                <a:lnTo>
                  <a:pt x="389367" y="319636"/>
                </a:lnTo>
                <a:lnTo>
                  <a:pt x="399596" y="334902"/>
                </a:lnTo>
                <a:lnTo>
                  <a:pt x="406414" y="346984"/>
                </a:lnTo>
                <a:lnTo>
                  <a:pt x="410960" y="356944"/>
                </a:lnTo>
                <a:lnTo>
                  <a:pt x="412086" y="364536"/>
                </a:lnTo>
                <a:lnTo>
                  <a:pt x="410932" y="370551"/>
                </a:lnTo>
                <a:lnTo>
                  <a:pt x="408257" y="375513"/>
                </a:lnTo>
                <a:lnTo>
                  <a:pt x="403617" y="379773"/>
                </a:lnTo>
                <a:lnTo>
                  <a:pt x="390840" y="387047"/>
                </a:lnTo>
                <a:lnTo>
                  <a:pt x="381528" y="389368"/>
                </a:lnTo>
                <a:lnTo>
                  <a:pt x="370557" y="390915"/>
                </a:lnTo>
                <a:lnTo>
                  <a:pt x="358481" y="391947"/>
                </a:lnTo>
                <a:lnTo>
                  <a:pt x="348525" y="392634"/>
                </a:lnTo>
                <a:lnTo>
                  <a:pt x="332382" y="393398"/>
                </a:lnTo>
                <a:lnTo>
                  <a:pt x="318858" y="393738"/>
                </a:lnTo>
                <a:lnTo>
                  <a:pt x="252560" y="393986"/>
                </a:lnTo>
                <a:lnTo>
                  <a:pt x="144186" y="394004"/>
                </a:lnTo>
                <a:lnTo>
                  <a:pt x="123746" y="394959"/>
                </a:lnTo>
                <a:lnTo>
                  <a:pt x="106310" y="396547"/>
                </a:lnTo>
                <a:lnTo>
                  <a:pt x="90876" y="398559"/>
                </a:lnTo>
                <a:lnTo>
                  <a:pt x="78681" y="399900"/>
                </a:lnTo>
                <a:lnTo>
                  <a:pt x="68647" y="400794"/>
                </a:lnTo>
                <a:lnTo>
                  <a:pt x="60052" y="401390"/>
                </a:lnTo>
                <a:lnTo>
                  <a:pt x="45422" y="402052"/>
                </a:lnTo>
                <a:lnTo>
                  <a:pt x="32570" y="403299"/>
                </a:lnTo>
                <a:lnTo>
                  <a:pt x="15577" y="408403"/>
                </a:lnTo>
                <a:lnTo>
                  <a:pt x="11337" y="409320"/>
                </a:lnTo>
                <a:lnTo>
                  <a:pt x="0" y="4111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9"/>
          <p:cNvSpPr/>
          <p:nvPr/>
        </p:nvSpPr>
        <p:spPr>
          <a:xfrm>
            <a:off x="3776526" y="4432335"/>
            <a:ext cx="323987" cy="393927"/>
          </a:xfrm>
          <a:custGeom>
            <a:avLst/>
            <a:gdLst/>
            <a:ahLst/>
            <a:cxnLst/>
            <a:rect l="0" t="0" r="0" b="0"/>
            <a:pathLst>
              <a:path w="323987" h="393927">
                <a:moveTo>
                  <a:pt x="255406" y="8219"/>
                </a:moveTo>
                <a:lnTo>
                  <a:pt x="241753" y="3669"/>
                </a:lnTo>
                <a:lnTo>
                  <a:pt x="232511" y="1435"/>
                </a:lnTo>
                <a:lnTo>
                  <a:pt x="223323" y="441"/>
                </a:lnTo>
                <a:lnTo>
                  <a:pt x="216872" y="177"/>
                </a:lnTo>
                <a:lnTo>
                  <a:pt x="209714" y="0"/>
                </a:lnTo>
                <a:lnTo>
                  <a:pt x="201133" y="835"/>
                </a:lnTo>
                <a:lnTo>
                  <a:pt x="191601" y="2344"/>
                </a:lnTo>
                <a:lnTo>
                  <a:pt x="181437" y="4303"/>
                </a:lnTo>
                <a:lnTo>
                  <a:pt x="172756" y="7513"/>
                </a:lnTo>
                <a:lnTo>
                  <a:pt x="165064" y="11559"/>
                </a:lnTo>
                <a:lnTo>
                  <a:pt x="158030" y="16161"/>
                </a:lnTo>
                <a:lnTo>
                  <a:pt x="151436" y="20181"/>
                </a:lnTo>
                <a:lnTo>
                  <a:pt x="145135" y="23814"/>
                </a:lnTo>
                <a:lnTo>
                  <a:pt x="139029" y="27188"/>
                </a:lnTo>
                <a:lnTo>
                  <a:pt x="133054" y="31343"/>
                </a:lnTo>
                <a:lnTo>
                  <a:pt x="127166" y="36018"/>
                </a:lnTo>
                <a:lnTo>
                  <a:pt x="121334" y="41040"/>
                </a:lnTo>
                <a:lnTo>
                  <a:pt x="114590" y="46292"/>
                </a:lnTo>
                <a:lnTo>
                  <a:pt x="107236" y="51699"/>
                </a:lnTo>
                <a:lnTo>
                  <a:pt x="99476" y="57209"/>
                </a:lnTo>
                <a:lnTo>
                  <a:pt x="92398" y="63739"/>
                </a:lnTo>
                <a:lnTo>
                  <a:pt x="85774" y="70950"/>
                </a:lnTo>
                <a:lnTo>
                  <a:pt x="79453" y="78615"/>
                </a:lnTo>
                <a:lnTo>
                  <a:pt x="73334" y="85629"/>
                </a:lnTo>
                <a:lnTo>
                  <a:pt x="67350" y="92211"/>
                </a:lnTo>
                <a:lnTo>
                  <a:pt x="61455" y="98504"/>
                </a:lnTo>
                <a:lnTo>
                  <a:pt x="54668" y="107461"/>
                </a:lnTo>
                <a:lnTo>
                  <a:pt x="47286" y="118196"/>
                </a:lnTo>
                <a:lnTo>
                  <a:pt x="39506" y="130115"/>
                </a:lnTo>
                <a:lnTo>
                  <a:pt x="33368" y="140918"/>
                </a:lnTo>
                <a:lnTo>
                  <a:pt x="28323" y="150977"/>
                </a:lnTo>
                <a:lnTo>
                  <a:pt x="24007" y="160542"/>
                </a:lnTo>
                <a:lnTo>
                  <a:pt x="20177" y="169775"/>
                </a:lnTo>
                <a:lnTo>
                  <a:pt x="16672" y="178788"/>
                </a:lnTo>
                <a:lnTo>
                  <a:pt x="13382" y="187655"/>
                </a:lnTo>
                <a:lnTo>
                  <a:pt x="10237" y="195470"/>
                </a:lnTo>
                <a:lnTo>
                  <a:pt x="7188" y="202586"/>
                </a:lnTo>
                <a:lnTo>
                  <a:pt x="4202" y="209235"/>
                </a:lnTo>
                <a:lnTo>
                  <a:pt x="2211" y="216525"/>
                </a:lnTo>
                <a:lnTo>
                  <a:pt x="885" y="224242"/>
                </a:lnTo>
                <a:lnTo>
                  <a:pt x="0" y="232245"/>
                </a:lnTo>
                <a:lnTo>
                  <a:pt x="363" y="242342"/>
                </a:lnTo>
                <a:lnTo>
                  <a:pt x="1557" y="253837"/>
                </a:lnTo>
                <a:lnTo>
                  <a:pt x="3306" y="266261"/>
                </a:lnTo>
                <a:lnTo>
                  <a:pt x="6377" y="280260"/>
                </a:lnTo>
                <a:lnTo>
                  <a:pt x="10329" y="295307"/>
                </a:lnTo>
                <a:lnTo>
                  <a:pt x="14869" y="311054"/>
                </a:lnTo>
                <a:lnTo>
                  <a:pt x="19800" y="323457"/>
                </a:lnTo>
                <a:lnTo>
                  <a:pt x="24993" y="333630"/>
                </a:lnTo>
                <a:lnTo>
                  <a:pt x="30360" y="342318"/>
                </a:lnTo>
                <a:lnTo>
                  <a:pt x="35843" y="349062"/>
                </a:lnTo>
                <a:lnTo>
                  <a:pt x="41403" y="354510"/>
                </a:lnTo>
                <a:lnTo>
                  <a:pt x="47015" y="359095"/>
                </a:lnTo>
                <a:lnTo>
                  <a:pt x="52661" y="364056"/>
                </a:lnTo>
                <a:lnTo>
                  <a:pt x="58331" y="369269"/>
                </a:lnTo>
                <a:lnTo>
                  <a:pt x="64014" y="374649"/>
                </a:lnTo>
                <a:lnTo>
                  <a:pt x="70662" y="379189"/>
                </a:lnTo>
                <a:lnTo>
                  <a:pt x="77951" y="383167"/>
                </a:lnTo>
                <a:lnTo>
                  <a:pt x="85668" y="386773"/>
                </a:lnTo>
                <a:lnTo>
                  <a:pt x="92717" y="389176"/>
                </a:lnTo>
                <a:lnTo>
                  <a:pt x="99321" y="390778"/>
                </a:lnTo>
                <a:lnTo>
                  <a:pt x="105630" y="391846"/>
                </a:lnTo>
                <a:lnTo>
                  <a:pt x="111740" y="392558"/>
                </a:lnTo>
                <a:lnTo>
                  <a:pt x="117718" y="393032"/>
                </a:lnTo>
                <a:lnTo>
                  <a:pt x="123609" y="393349"/>
                </a:lnTo>
                <a:lnTo>
                  <a:pt x="137775" y="393701"/>
                </a:lnTo>
                <a:lnTo>
                  <a:pt x="165601" y="393926"/>
                </a:lnTo>
                <a:lnTo>
                  <a:pt x="172676" y="392993"/>
                </a:lnTo>
                <a:lnTo>
                  <a:pt x="180250" y="391417"/>
                </a:lnTo>
                <a:lnTo>
                  <a:pt x="188157" y="389415"/>
                </a:lnTo>
                <a:lnTo>
                  <a:pt x="195333" y="387127"/>
                </a:lnTo>
                <a:lnTo>
                  <a:pt x="202023" y="384650"/>
                </a:lnTo>
                <a:lnTo>
                  <a:pt x="208387" y="382045"/>
                </a:lnTo>
                <a:lnTo>
                  <a:pt x="217393" y="377452"/>
                </a:lnTo>
                <a:lnTo>
                  <a:pt x="228159" y="371532"/>
                </a:lnTo>
                <a:lnTo>
                  <a:pt x="240098" y="364728"/>
                </a:lnTo>
                <a:lnTo>
                  <a:pt x="250916" y="358287"/>
                </a:lnTo>
                <a:lnTo>
                  <a:pt x="270556" y="346050"/>
                </a:lnTo>
                <a:lnTo>
                  <a:pt x="278841" y="340120"/>
                </a:lnTo>
                <a:lnTo>
                  <a:pt x="286269" y="334261"/>
                </a:lnTo>
                <a:lnTo>
                  <a:pt x="293127" y="328451"/>
                </a:lnTo>
                <a:lnTo>
                  <a:pt x="299603" y="322672"/>
                </a:lnTo>
                <a:lnTo>
                  <a:pt x="305826" y="316915"/>
                </a:lnTo>
                <a:lnTo>
                  <a:pt x="323986" y="2825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0"/>
          <p:cNvSpPr/>
          <p:nvPr/>
        </p:nvSpPr>
        <p:spPr>
          <a:xfrm>
            <a:off x="4186237" y="4466272"/>
            <a:ext cx="84042" cy="385752"/>
          </a:xfrm>
          <a:custGeom>
            <a:avLst/>
            <a:gdLst/>
            <a:ahLst/>
            <a:cxnLst/>
            <a:rect l="0" t="0" r="0" b="0"/>
            <a:pathLst>
              <a:path w="84042" h="385752">
                <a:moveTo>
                  <a:pt x="0" y="0"/>
                </a:moveTo>
                <a:lnTo>
                  <a:pt x="9102" y="13653"/>
                </a:lnTo>
                <a:lnTo>
                  <a:pt x="11783" y="19579"/>
                </a:lnTo>
                <a:lnTo>
                  <a:pt x="13570" y="25436"/>
                </a:lnTo>
                <a:lnTo>
                  <a:pt x="14762" y="31244"/>
                </a:lnTo>
                <a:lnTo>
                  <a:pt x="16509" y="37022"/>
                </a:lnTo>
                <a:lnTo>
                  <a:pt x="18626" y="42779"/>
                </a:lnTo>
                <a:lnTo>
                  <a:pt x="20990" y="48522"/>
                </a:lnTo>
                <a:lnTo>
                  <a:pt x="23518" y="57113"/>
                </a:lnTo>
                <a:lnTo>
                  <a:pt x="26157" y="67603"/>
                </a:lnTo>
                <a:lnTo>
                  <a:pt x="37234" y="114107"/>
                </a:lnTo>
                <a:lnTo>
                  <a:pt x="40063" y="128459"/>
                </a:lnTo>
                <a:lnTo>
                  <a:pt x="45746" y="162185"/>
                </a:lnTo>
                <a:lnTo>
                  <a:pt x="47642" y="177656"/>
                </a:lnTo>
                <a:lnTo>
                  <a:pt x="48906" y="191780"/>
                </a:lnTo>
                <a:lnTo>
                  <a:pt x="49749" y="205006"/>
                </a:lnTo>
                <a:lnTo>
                  <a:pt x="51264" y="217633"/>
                </a:lnTo>
                <a:lnTo>
                  <a:pt x="53226" y="229861"/>
                </a:lnTo>
                <a:lnTo>
                  <a:pt x="55486" y="241824"/>
                </a:lnTo>
                <a:lnTo>
                  <a:pt x="57946" y="258371"/>
                </a:lnTo>
                <a:lnTo>
                  <a:pt x="63219" y="299616"/>
                </a:lnTo>
                <a:lnTo>
                  <a:pt x="65959" y="316902"/>
                </a:lnTo>
                <a:lnTo>
                  <a:pt x="68737" y="331283"/>
                </a:lnTo>
                <a:lnTo>
                  <a:pt x="71543" y="343728"/>
                </a:lnTo>
                <a:lnTo>
                  <a:pt x="74365" y="353930"/>
                </a:lnTo>
                <a:lnTo>
                  <a:pt x="77199" y="362635"/>
                </a:lnTo>
                <a:lnTo>
                  <a:pt x="80041" y="370345"/>
                </a:lnTo>
                <a:lnTo>
                  <a:pt x="81936" y="376437"/>
                </a:lnTo>
                <a:lnTo>
                  <a:pt x="84041" y="385745"/>
                </a:lnTo>
                <a:lnTo>
                  <a:pt x="83650" y="385751"/>
                </a:lnTo>
                <a:lnTo>
                  <a:pt x="82436" y="382897"/>
                </a:lnTo>
                <a:lnTo>
                  <a:pt x="80675" y="378137"/>
                </a:lnTo>
                <a:lnTo>
                  <a:pt x="78548" y="373059"/>
                </a:lnTo>
                <a:lnTo>
                  <a:pt x="76178" y="367768"/>
                </a:lnTo>
                <a:lnTo>
                  <a:pt x="68580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1"/>
          <p:cNvSpPr/>
          <p:nvPr/>
        </p:nvSpPr>
        <p:spPr>
          <a:xfrm>
            <a:off x="4220880" y="4425382"/>
            <a:ext cx="308258" cy="418081"/>
          </a:xfrm>
          <a:custGeom>
            <a:avLst/>
            <a:gdLst/>
            <a:ahLst/>
            <a:cxnLst/>
            <a:rect l="0" t="0" r="0" b="0"/>
            <a:pathLst>
              <a:path w="308258" h="418081">
                <a:moveTo>
                  <a:pt x="8220" y="229485"/>
                </a:moveTo>
                <a:lnTo>
                  <a:pt x="8220" y="211282"/>
                </a:lnTo>
                <a:lnTo>
                  <a:pt x="7267" y="205920"/>
                </a:lnTo>
                <a:lnTo>
                  <a:pt x="5680" y="202345"/>
                </a:lnTo>
                <a:lnTo>
                  <a:pt x="3669" y="199962"/>
                </a:lnTo>
                <a:lnTo>
                  <a:pt x="1434" y="187154"/>
                </a:lnTo>
                <a:lnTo>
                  <a:pt x="838" y="178404"/>
                </a:lnTo>
                <a:lnTo>
                  <a:pt x="441" y="167808"/>
                </a:lnTo>
                <a:lnTo>
                  <a:pt x="0" y="143336"/>
                </a:lnTo>
                <a:lnTo>
                  <a:pt x="835" y="130142"/>
                </a:lnTo>
                <a:lnTo>
                  <a:pt x="2344" y="116584"/>
                </a:lnTo>
                <a:lnTo>
                  <a:pt x="4303" y="102783"/>
                </a:lnTo>
                <a:lnTo>
                  <a:pt x="7513" y="88819"/>
                </a:lnTo>
                <a:lnTo>
                  <a:pt x="11559" y="74748"/>
                </a:lnTo>
                <a:lnTo>
                  <a:pt x="16161" y="60605"/>
                </a:lnTo>
                <a:lnTo>
                  <a:pt x="22086" y="49271"/>
                </a:lnTo>
                <a:lnTo>
                  <a:pt x="28894" y="39810"/>
                </a:lnTo>
                <a:lnTo>
                  <a:pt x="42173" y="25170"/>
                </a:lnTo>
                <a:lnTo>
                  <a:pt x="51250" y="15488"/>
                </a:lnTo>
                <a:lnTo>
                  <a:pt x="55957" y="11573"/>
                </a:lnTo>
                <a:lnTo>
                  <a:pt x="60999" y="8011"/>
                </a:lnTo>
                <a:lnTo>
                  <a:pt x="66266" y="4682"/>
                </a:lnTo>
                <a:lnTo>
                  <a:pt x="71682" y="2465"/>
                </a:lnTo>
                <a:lnTo>
                  <a:pt x="77198" y="985"/>
                </a:lnTo>
                <a:lnTo>
                  <a:pt x="82780" y="0"/>
                </a:lnTo>
                <a:lnTo>
                  <a:pt x="89359" y="295"/>
                </a:lnTo>
                <a:lnTo>
                  <a:pt x="96602" y="1444"/>
                </a:lnTo>
                <a:lnTo>
                  <a:pt x="104289" y="3163"/>
                </a:lnTo>
                <a:lnTo>
                  <a:pt x="110366" y="5261"/>
                </a:lnTo>
                <a:lnTo>
                  <a:pt x="119658" y="10132"/>
                </a:lnTo>
                <a:lnTo>
                  <a:pt x="126963" y="15472"/>
                </a:lnTo>
                <a:lnTo>
                  <a:pt x="136430" y="23834"/>
                </a:lnTo>
                <a:lnTo>
                  <a:pt x="145268" y="32344"/>
                </a:lnTo>
                <a:lnTo>
                  <a:pt x="148163" y="35193"/>
                </a:lnTo>
                <a:lnTo>
                  <a:pt x="150092" y="38044"/>
                </a:lnTo>
                <a:lnTo>
                  <a:pt x="152237" y="43752"/>
                </a:lnTo>
                <a:lnTo>
                  <a:pt x="153190" y="52005"/>
                </a:lnTo>
                <a:lnTo>
                  <a:pt x="153613" y="63928"/>
                </a:lnTo>
                <a:lnTo>
                  <a:pt x="153801" y="81926"/>
                </a:lnTo>
                <a:lnTo>
                  <a:pt x="151946" y="90155"/>
                </a:lnTo>
                <a:lnTo>
                  <a:pt x="148805" y="97546"/>
                </a:lnTo>
                <a:lnTo>
                  <a:pt x="144805" y="104379"/>
                </a:lnTo>
                <a:lnTo>
                  <a:pt x="140235" y="112743"/>
                </a:lnTo>
                <a:lnTo>
                  <a:pt x="130075" y="132197"/>
                </a:lnTo>
                <a:lnTo>
                  <a:pt x="124699" y="139862"/>
                </a:lnTo>
                <a:lnTo>
                  <a:pt x="119210" y="145924"/>
                </a:lnTo>
                <a:lnTo>
                  <a:pt x="113646" y="150917"/>
                </a:lnTo>
                <a:lnTo>
                  <a:pt x="106126" y="159009"/>
                </a:lnTo>
                <a:lnTo>
                  <a:pt x="97303" y="169166"/>
                </a:lnTo>
                <a:lnTo>
                  <a:pt x="87612" y="180700"/>
                </a:lnTo>
                <a:lnTo>
                  <a:pt x="79245" y="189342"/>
                </a:lnTo>
                <a:lnTo>
                  <a:pt x="71763" y="196055"/>
                </a:lnTo>
                <a:lnTo>
                  <a:pt x="64869" y="201484"/>
                </a:lnTo>
                <a:lnTo>
                  <a:pt x="57210" y="210055"/>
                </a:lnTo>
                <a:lnTo>
                  <a:pt x="55167" y="213674"/>
                </a:lnTo>
                <a:lnTo>
                  <a:pt x="52853" y="216087"/>
                </a:lnTo>
                <a:lnTo>
                  <a:pt x="50358" y="217696"/>
                </a:lnTo>
                <a:lnTo>
                  <a:pt x="47741" y="218768"/>
                </a:lnTo>
                <a:lnTo>
                  <a:pt x="46950" y="220435"/>
                </a:lnTo>
                <a:lnTo>
                  <a:pt x="47375" y="222500"/>
                </a:lnTo>
                <a:lnTo>
                  <a:pt x="50387" y="227333"/>
                </a:lnTo>
                <a:lnTo>
                  <a:pt x="54900" y="232656"/>
                </a:lnTo>
                <a:lnTo>
                  <a:pt x="61248" y="236362"/>
                </a:lnTo>
                <a:lnTo>
                  <a:pt x="70242" y="240737"/>
                </a:lnTo>
                <a:lnTo>
                  <a:pt x="90077" y="249726"/>
                </a:lnTo>
                <a:lnTo>
                  <a:pt x="105243" y="256896"/>
                </a:lnTo>
                <a:lnTo>
                  <a:pt x="114812" y="262047"/>
                </a:lnTo>
                <a:lnTo>
                  <a:pt x="138144" y="275389"/>
                </a:lnTo>
                <a:lnTo>
                  <a:pt x="150081" y="283900"/>
                </a:lnTo>
                <a:lnTo>
                  <a:pt x="161849" y="293385"/>
                </a:lnTo>
                <a:lnTo>
                  <a:pt x="173504" y="303517"/>
                </a:lnTo>
                <a:lnTo>
                  <a:pt x="199154" y="324936"/>
                </a:lnTo>
                <a:lnTo>
                  <a:pt x="258978" y="374281"/>
                </a:lnTo>
                <a:lnTo>
                  <a:pt x="279370" y="391629"/>
                </a:lnTo>
                <a:lnTo>
                  <a:pt x="291608" y="402514"/>
                </a:lnTo>
                <a:lnTo>
                  <a:pt x="308257" y="4180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2"/>
          <p:cNvSpPr/>
          <p:nvPr/>
        </p:nvSpPr>
        <p:spPr>
          <a:xfrm>
            <a:off x="4589145" y="4408761"/>
            <a:ext cx="291465" cy="477565"/>
          </a:xfrm>
          <a:custGeom>
            <a:avLst/>
            <a:gdLst/>
            <a:ahLst/>
            <a:cxnLst/>
            <a:rect l="0" t="0" r="0" b="0"/>
            <a:pathLst>
              <a:path w="291465" h="477565">
                <a:moveTo>
                  <a:pt x="0" y="460418"/>
                </a:moveTo>
                <a:lnTo>
                  <a:pt x="5891" y="447683"/>
                </a:lnTo>
                <a:lnTo>
                  <a:pt x="7381" y="441106"/>
                </a:lnTo>
                <a:lnTo>
                  <a:pt x="8219" y="427497"/>
                </a:lnTo>
                <a:lnTo>
                  <a:pt x="10955" y="414355"/>
                </a:lnTo>
                <a:lnTo>
                  <a:pt x="13018" y="406849"/>
                </a:lnTo>
                <a:lnTo>
                  <a:pt x="14394" y="398988"/>
                </a:lnTo>
                <a:lnTo>
                  <a:pt x="15311" y="390890"/>
                </a:lnTo>
                <a:lnTo>
                  <a:pt x="15922" y="382634"/>
                </a:lnTo>
                <a:lnTo>
                  <a:pt x="17282" y="374272"/>
                </a:lnTo>
                <a:lnTo>
                  <a:pt x="19141" y="365840"/>
                </a:lnTo>
                <a:lnTo>
                  <a:pt x="21333" y="357361"/>
                </a:lnTo>
                <a:lnTo>
                  <a:pt x="23747" y="344089"/>
                </a:lnTo>
                <a:lnTo>
                  <a:pt x="28969" y="309021"/>
                </a:lnTo>
                <a:lnTo>
                  <a:pt x="34553" y="280429"/>
                </a:lnTo>
                <a:lnTo>
                  <a:pt x="50917" y="205481"/>
                </a:lnTo>
                <a:lnTo>
                  <a:pt x="72447" y="113207"/>
                </a:lnTo>
                <a:lnTo>
                  <a:pt x="78778" y="89879"/>
                </a:lnTo>
                <a:lnTo>
                  <a:pt x="84904" y="69565"/>
                </a:lnTo>
                <a:lnTo>
                  <a:pt x="90892" y="51260"/>
                </a:lnTo>
                <a:lnTo>
                  <a:pt x="95838" y="38103"/>
                </a:lnTo>
                <a:lnTo>
                  <a:pt x="100086" y="28380"/>
                </a:lnTo>
                <a:lnTo>
                  <a:pt x="103872" y="20946"/>
                </a:lnTo>
                <a:lnTo>
                  <a:pt x="108300" y="15037"/>
                </a:lnTo>
                <a:lnTo>
                  <a:pt x="113158" y="10145"/>
                </a:lnTo>
                <a:lnTo>
                  <a:pt x="125539" y="0"/>
                </a:lnTo>
                <a:lnTo>
                  <a:pt x="128460" y="121"/>
                </a:lnTo>
                <a:lnTo>
                  <a:pt x="136785" y="2794"/>
                </a:lnTo>
                <a:lnTo>
                  <a:pt x="144296" y="7158"/>
                </a:lnTo>
                <a:lnTo>
                  <a:pt x="147632" y="9654"/>
                </a:lnTo>
                <a:lnTo>
                  <a:pt x="149856" y="13224"/>
                </a:lnTo>
                <a:lnTo>
                  <a:pt x="152328" y="22270"/>
                </a:lnTo>
                <a:lnTo>
                  <a:pt x="155844" y="34017"/>
                </a:lnTo>
                <a:lnTo>
                  <a:pt x="167372" y="69930"/>
                </a:lnTo>
                <a:lnTo>
                  <a:pt x="173493" y="86745"/>
                </a:lnTo>
                <a:lnTo>
                  <a:pt x="179479" y="101766"/>
                </a:lnTo>
                <a:lnTo>
                  <a:pt x="185375" y="115589"/>
                </a:lnTo>
                <a:lnTo>
                  <a:pt x="190259" y="133378"/>
                </a:lnTo>
                <a:lnTo>
                  <a:pt x="194467" y="153808"/>
                </a:lnTo>
                <a:lnTo>
                  <a:pt x="198224" y="176002"/>
                </a:lnTo>
                <a:lnTo>
                  <a:pt x="202634" y="195560"/>
                </a:lnTo>
                <a:lnTo>
                  <a:pt x="207479" y="213361"/>
                </a:lnTo>
                <a:lnTo>
                  <a:pt x="216990" y="244888"/>
                </a:lnTo>
                <a:lnTo>
                  <a:pt x="224392" y="271600"/>
                </a:lnTo>
                <a:lnTo>
                  <a:pt x="227700" y="285009"/>
                </a:lnTo>
                <a:lnTo>
                  <a:pt x="233914" y="312609"/>
                </a:lnTo>
                <a:lnTo>
                  <a:pt x="236905" y="324731"/>
                </a:lnTo>
                <a:lnTo>
                  <a:pt x="239852" y="335671"/>
                </a:lnTo>
                <a:lnTo>
                  <a:pt x="245666" y="355445"/>
                </a:lnTo>
                <a:lnTo>
                  <a:pt x="257159" y="391423"/>
                </a:lnTo>
                <a:lnTo>
                  <a:pt x="260022" y="400134"/>
                </a:lnTo>
                <a:lnTo>
                  <a:pt x="263203" y="414893"/>
                </a:lnTo>
                <a:lnTo>
                  <a:pt x="264051" y="421496"/>
                </a:lnTo>
                <a:lnTo>
                  <a:pt x="266521" y="429708"/>
                </a:lnTo>
                <a:lnTo>
                  <a:pt x="270073" y="438992"/>
                </a:lnTo>
                <a:lnTo>
                  <a:pt x="274346" y="448992"/>
                </a:lnTo>
                <a:lnTo>
                  <a:pt x="279094" y="462642"/>
                </a:lnTo>
                <a:lnTo>
                  <a:pt x="291464" y="4775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"/>
          <p:cNvSpPr/>
          <p:nvPr/>
        </p:nvSpPr>
        <p:spPr>
          <a:xfrm>
            <a:off x="4572000" y="4654867"/>
            <a:ext cx="317183" cy="68581"/>
          </a:xfrm>
          <a:custGeom>
            <a:avLst/>
            <a:gdLst/>
            <a:ahLst/>
            <a:cxnLst/>
            <a:rect l="0" t="0" r="0" b="0"/>
            <a:pathLst>
              <a:path w="317183" h="68581">
                <a:moveTo>
                  <a:pt x="0" y="68580"/>
                </a:moveTo>
                <a:lnTo>
                  <a:pt x="9102" y="64030"/>
                </a:lnTo>
                <a:lnTo>
                  <a:pt x="14640" y="61736"/>
                </a:lnTo>
                <a:lnTo>
                  <a:pt x="21190" y="59255"/>
                </a:lnTo>
                <a:lnTo>
                  <a:pt x="28414" y="56648"/>
                </a:lnTo>
                <a:lnTo>
                  <a:pt x="35135" y="53958"/>
                </a:lnTo>
                <a:lnTo>
                  <a:pt x="41521" y="51212"/>
                </a:lnTo>
                <a:lnTo>
                  <a:pt x="47683" y="48429"/>
                </a:lnTo>
                <a:lnTo>
                  <a:pt x="67983" y="42764"/>
                </a:lnTo>
                <a:lnTo>
                  <a:pt x="133720" y="26309"/>
                </a:lnTo>
                <a:lnTo>
                  <a:pt x="161537" y="20396"/>
                </a:lnTo>
                <a:lnTo>
                  <a:pt x="183891" y="16456"/>
                </a:lnTo>
                <a:lnTo>
                  <a:pt x="202604" y="13828"/>
                </a:lnTo>
                <a:lnTo>
                  <a:pt x="218889" y="11124"/>
                </a:lnTo>
                <a:lnTo>
                  <a:pt x="233556" y="8368"/>
                </a:lnTo>
                <a:lnTo>
                  <a:pt x="247144" y="5579"/>
                </a:lnTo>
                <a:lnTo>
                  <a:pt x="259060" y="3719"/>
                </a:lnTo>
                <a:lnTo>
                  <a:pt x="269862" y="2480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4"/>
          <p:cNvSpPr/>
          <p:nvPr/>
        </p:nvSpPr>
        <p:spPr>
          <a:xfrm>
            <a:off x="5054443" y="4485469"/>
            <a:ext cx="297655" cy="160305"/>
          </a:xfrm>
          <a:custGeom>
            <a:avLst/>
            <a:gdLst/>
            <a:ahLst/>
            <a:cxnLst/>
            <a:rect l="0" t="0" r="0" b="0"/>
            <a:pathLst>
              <a:path w="297655" h="160305">
                <a:moveTo>
                  <a:pt x="14761" y="152253"/>
                </a:moveTo>
                <a:lnTo>
                  <a:pt x="5660" y="143151"/>
                </a:lnTo>
                <a:lnTo>
                  <a:pt x="2978" y="139518"/>
                </a:lnTo>
                <a:lnTo>
                  <a:pt x="1191" y="136143"/>
                </a:lnTo>
                <a:lnTo>
                  <a:pt x="0" y="132940"/>
                </a:lnTo>
                <a:lnTo>
                  <a:pt x="158" y="127948"/>
                </a:lnTo>
                <a:lnTo>
                  <a:pt x="1216" y="121762"/>
                </a:lnTo>
                <a:lnTo>
                  <a:pt x="2873" y="114781"/>
                </a:lnTo>
                <a:lnTo>
                  <a:pt x="3979" y="108222"/>
                </a:lnTo>
                <a:lnTo>
                  <a:pt x="4716" y="101944"/>
                </a:lnTo>
                <a:lnTo>
                  <a:pt x="5207" y="95854"/>
                </a:lnTo>
                <a:lnTo>
                  <a:pt x="7439" y="89888"/>
                </a:lnTo>
                <a:lnTo>
                  <a:pt x="10833" y="84007"/>
                </a:lnTo>
                <a:lnTo>
                  <a:pt x="14999" y="78180"/>
                </a:lnTo>
                <a:lnTo>
                  <a:pt x="18730" y="72391"/>
                </a:lnTo>
                <a:lnTo>
                  <a:pt x="22170" y="66627"/>
                </a:lnTo>
                <a:lnTo>
                  <a:pt x="25415" y="60879"/>
                </a:lnTo>
                <a:lnTo>
                  <a:pt x="30437" y="53237"/>
                </a:lnTo>
                <a:lnTo>
                  <a:pt x="43636" y="34586"/>
                </a:lnTo>
                <a:lnTo>
                  <a:pt x="50203" y="27136"/>
                </a:lnTo>
                <a:lnTo>
                  <a:pt x="56487" y="21217"/>
                </a:lnTo>
                <a:lnTo>
                  <a:pt x="62581" y="16318"/>
                </a:lnTo>
                <a:lnTo>
                  <a:pt x="67596" y="12100"/>
                </a:lnTo>
                <a:lnTo>
                  <a:pt x="71892" y="8335"/>
                </a:lnTo>
                <a:lnTo>
                  <a:pt x="75709" y="4872"/>
                </a:lnTo>
                <a:lnTo>
                  <a:pt x="80158" y="2564"/>
                </a:lnTo>
                <a:lnTo>
                  <a:pt x="85029" y="1026"/>
                </a:lnTo>
                <a:lnTo>
                  <a:pt x="90182" y="0"/>
                </a:lnTo>
                <a:lnTo>
                  <a:pt x="94569" y="269"/>
                </a:lnTo>
                <a:lnTo>
                  <a:pt x="98447" y="1400"/>
                </a:lnTo>
                <a:lnTo>
                  <a:pt x="105295" y="5197"/>
                </a:lnTo>
                <a:lnTo>
                  <a:pt x="111514" y="10060"/>
                </a:lnTo>
                <a:lnTo>
                  <a:pt x="115458" y="12690"/>
                </a:lnTo>
                <a:lnTo>
                  <a:pt x="119993" y="15396"/>
                </a:lnTo>
                <a:lnTo>
                  <a:pt x="124921" y="18153"/>
                </a:lnTo>
                <a:lnTo>
                  <a:pt x="129159" y="21896"/>
                </a:lnTo>
                <a:lnTo>
                  <a:pt x="132936" y="26295"/>
                </a:lnTo>
                <a:lnTo>
                  <a:pt x="136407" y="31134"/>
                </a:lnTo>
                <a:lnTo>
                  <a:pt x="139673" y="37217"/>
                </a:lnTo>
                <a:lnTo>
                  <a:pt x="142804" y="44130"/>
                </a:lnTo>
                <a:lnTo>
                  <a:pt x="145843" y="51596"/>
                </a:lnTo>
                <a:lnTo>
                  <a:pt x="156840" y="82752"/>
                </a:lnTo>
                <a:lnTo>
                  <a:pt x="163773" y="103061"/>
                </a:lnTo>
                <a:lnTo>
                  <a:pt x="170300" y="118506"/>
                </a:lnTo>
                <a:lnTo>
                  <a:pt x="176557" y="130708"/>
                </a:lnTo>
                <a:lnTo>
                  <a:pt x="182632" y="140747"/>
                </a:lnTo>
                <a:lnTo>
                  <a:pt x="187635" y="147440"/>
                </a:lnTo>
                <a:lnTo>
                  <a:pt x="191923" y="151902"/>
                </a:lnTo>
                <a:lnTo>
                  <a:pt x="199228" y="156860"/>
                </a:lnTo>
                <a:lnTo>
                  <a:pt x="205649" y="159063"/>
                </a:lnTo>
                <a:lnTo>
                  <a:pt x="214619" y="160304"/>
                </a:lnTo>
                <a:lnTo>
                  <a:pt x="217532" y="159525"/>
                </a:lnTo>
                <a:lnTo>
                  <a:pt x="223310" y="156120"/>
                </a:lnTo>
                <a:lnTo>
                  <a:pt x="231592" y="151432"/>
                </a:lnTo>
                <a:lnTo>
                  <a:pt x="236468" y="148848"/>
                </a:lnTo>
                <a:lnTo>
                  <a:pt x="239718" y="146173"/>
                </a:lnTo>
                <a:lnTo>
                  <a:pt x="241885" y="143437"/>
                </a:lnTo>
                <a:lnTo>
                  <a:pt x="243330" y="140661"/>
                </a:lnTo>
                <a:lnTo>
                  <a:pt x="246198" y="135953"/>
                </a:lnTo>
                <a:lnTo>
                  <a:pt x="254465" y="123101"/>
                </a:lnTo>
                <a:lnTo>
                  <a:pt x="258383" y="116626"/>
                </a:lnTo>
                <a:lnTo>
                  <a:pt x="261949" y="110404"/>
                </a:lnTo>
                <a:lnTo>
                  <a:pt x="268450" y="98411"/>
                </a:lnTo>
                <a:lnTo>
                  <a:pt x="297654" y="408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5"/>
          <p:cNvSpPr/>
          <p:nvPr/>
        </p:nvSpPr>
        <p:spPr>
          <a:xfrm>
            <a:off x="5043487" y="4672012"/>
            <a:ext cx="402909" cy="93100"/>
          </a:xfrm>
          <a:custGeom>
            <a:avLst/>
            <a:gdLst/>
            <a:ahLst/>
            <a:cxnLst/>
            <a:rect l="0" t="0" r="0" b="0"/>
            <a:pathLst>
              <a:path w="402909" h="93100">
                <a:moveTo>
                  <a:pt x="0" y="85725"/>
                </a:moveTo>
                <a:lnTo>
                  <a:pt x="9102" y="67522"/>
                </a:lnTo>
                <a:lnTo>
                  <a:pt x="12735" y="61208"/>
                </a:lnTo>
                <a:lnTo>
                  <a:pt x="16110" y="56045"/>
                </a:lnTo>
                <a:lnTo>
                  <a:pt x="19313" y="51651"/>
                </a:lnTo>
                <a:lnTo>
                  <a:pt x="23352" y="46816"/>
                </a:lnTo>
                <a:lnTo>
                  <a:pt x="27951" y="41689"/>
                </a:lnTo>
                <a:lnTo>
                  <a:pt x="32921" y="36365"/>
                </a:lnTo>
                <a:lnTo>
                  <a:pt x="38140" y="31864"/>
                </a:lnTo>
                <a:lnTo>
                  <a:pt x="43524" y="27910"/>
                </a:lnTo>
                <a:lnTo>
                  <a:pt x="49019" y="24322"/>
                </a:lnTo>
                <a:lnTo>
                  <a:pt x="55539" y="20977"/>
                </a:lnTo>
                <a:lnTo>
                  <a:pt x="62743" y="17794"/>
                </a:lnTo>
                <a:lnTo>
                  <a:pt x="70404" y="14721"/>
                </a:lnTo>
                <a:lnTo>
                  <a:pt x="77416" y="12672"/>
                </a:lnTo>
                <a:lnTo>
                  <a:pt x="83996" y="11306"/>
                </a:lnTo>
                <a:lnTo>
                  <a:pt x="96387" y="9787"/>
                </a:lnTo>
                <a:lnTo>
                  <a:pt x="108243" y="9113"/>
                </a:lnTo>
                <a:lnTo>
                  <a:pt x="119863" y="8813"/>
                </a:lnTo>
                <a:lnTo>
                  <a:pt x="125629" y="8733"/>
                </a:lnTo>
                <a:lnTo>
                  <a:pt x="137115" y="11184"/>
                </a:lnTo>
                <a:lnTo>
                  <a:pt x="142845" y="13171"/>
                </a:lnTo>
                <a:lnTo>
                  <a:pt x="148570" y="15448"/>
                </a:lnTo>
                <a:lnTo>
                  <a:pt x="154292" y="17919"/>
                </a:lnTo>
                <a:lnTo>
                  <a:pt x="160011" y="20518"/>
                </a:lnTo>
                <a:lnTo>
                  <a:pt x="165729" y="24156"/>
                </a:lnTo>
                <a:lnTo>
                  <a:pt x="171447" y="28487"/>
                </a:lnTo>
                <a:lnTo>
                  <a:pt x="185736" y="40283"/>
                </a:lnTo>
                <a:lnTo>
                  <a:pt x="207962" y="58227"/>
                </a:lnTo>
                <a:lnTo>
                  <a:pt x="218651" y="66440"/>
                </a:lnTo>
                <a:lnTo>
                  <a:pt x="228635" y="73821"/>
                </a:lnTo>
                <a:lnTo>
                  <a:pt x="238149" y="80647"/>
                </a:lnTo>
                <a:lnTo>
                  <a:pt x="245443" y="85197"/>
                </a:lnTo>
                <a:lnTo>
                  <a:pt x="251259" y="88231"/>
                </a:lnTo>
                <a:lnTo>
                  <a:pt x="256088" y="90253"/>
                </a:lnTo>
                <a:lnTo>
                  <a:pt x="267436" y="93099"/>
                </a:lnTo>
                <a:lnTo>
                  <a:pt x="278881" y="91225"/>
                </a:lnTo>
                <a:lnTo>
                  <a:pt x="285933" y="89392"/>
                </a:lnTo>
                <a:lnTo>
                  <a:pt x="292540" y="87217"/>
                </a:lnTo>
                <a:lnTo>
                  <a:pt x="298849" y="84815"/>
                </a:lnTo>
                <a:lnTo>
                  <a:pt x="304960" y="82261"/>
                </a:lnTo>
                <a:lnTo>
                  <a:pt x="311892" y="77700"/>
                </a:lnTo>
                <a:lnTo>
                  <a:pt x="319370" y="71803"/>
                </a:lnTo>
                <a:lnTo>
                  <a:pt x="327214" y="65014"/>
                </a:lnTo>
                <a:lnTo>
                  <a:pt x="335300" y="58583"/>
                </a:lnTo>
                <a:lnTo>
                  <a:pt x="343548" y="52390"/>
                </a:lnTo>
                <a:lnTo>
                  <a:pt x="351904" y="46357"/>
                </a:lnTo>
                <a:lnTo>
                  <a:pt x="359380" y="40430"/>
                </a:lnTo>
                <a:lnTo>
                  <a:pt x="366270" y="34573"/>
                </a:lnTo>
                <a:lnTo>
                  <a:pt x="378052" y="23938"/>
                </a:lnTo>
                <a:lnTo>
                  <a:pt x="386463" y="16037"/>
                </a:lnTo>
                <a:lnTo>
                  <a:pt x="390039" y="13549"/>
                </a:lnTo>
                <a:lnTo>
                  <a:pt x="396553" y="10784"/>
                </a:lnTo>
                <a:lnTo>
                  <a:pt x="398671" y="9095"/>
                </a:lnTo>
                <a:lnTo>
                  <a:pt x="400084" y="7015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6"/>
          <p:cNvSpPr/>
          <p:nvPr/>
        </p:nvSpPr>
        <p:spPr>
          <a:xfrm>
            <a:off x="5017770" y="4809172"/>
            <a:ext cx="471488" cy="25552"/>
          </a:xfrm>
          <a:custGeom>
            <a:avLst/>
            <a:gdLst/>
            <a:ahLst/>
            <a:cxnLst/>
            <a:rect l="0" t="0" r="0" b="0"/>
            <a:pathLst>
              <a:path w="471488" h="25552">
                <a:moveTo>
                  <a:pt x="0" y="0"/>
                </a:moveTo>
                <a:lnTo>
                  <a:pt x="13652" y="9102"/>
                </a:lnTo>
                <a:lnTo>
                  <a:pt x="19579" y="12736"/>
                </a:lnTo>
                <a:lnTo>
                  <a:pt x="25435" y="16110"/>
                </a:lnTo>
                <a:lnTo>
                  <a:pt x="31244" y="19313"/>
                </a:lnTo>
                <a:lnTo>
                  <a:pt x="37022" y="21447"/>
                </a:lnTo>
                <a:lnTo>
                  <a:pt x="42778" y="22871"/>
                </a:lnTo>
                <a:lnTo>
                  <a:pt x="48521" y="23820"/>
                </a:lnTo>
                <a:lnTo>
                  <a:pt x="56160" y="24453"/>
                </a:lnTo>
                <a:lnTo>
                  <a:pt x="65062" y="24874"/>
                </a:lnTo>
                <a:lnTo>
                  <a:pt x="74807" y="25155"/>
                </a:lnTo>
                <a:lnTo>
                  <a:pt x="120378" y="25551"/>
                </a:lnTo>
                <a:lnTo>
                  <a:pt x="144070" y="24654"/>
                </a:lnTo>
                <a:lnTo>
                  <a:pt x="245663" y="18910"/>
                </a:lnTo>
                <a:lnTo>
                  <a:pt x="260930" y="18322"/>
                </a:lnTo>
                <a:lnTo>
                  <a:pt x="368689" y="11486"/>
                </a:lnTo>
                <a:lnTo>
                  <a:pt x="393430" y="10515"/>
                </a:lnTo>
                <a:lnTo>
                  <a:pt x="471487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7"/>
          <p:cNvSpPr/>
          <p:nvPr/>
        </p:nvSpPr>
        <p:spPr>
          <a:xfrm>
            <a:off x="5004309" y="4689157"/>
            <a:ext cx="452980" cy="60009"/>
          </a:xfrm>
          <a:custGeom>
            <a:avLst/>
            <a:gdLst/>
            <a:ahLst/>
            <a:cxnLst/>
            <a:rect l="0" t="0" r="0" b="0"/>
            <a:pathLst>
              <a:path w="452980" h="60009">
                <a:moveTo>
                  <a:pt x="22033" y="0"/>
                </a:moveTo>
                <a:lnTo>
                  <a:pt x="40236" y="4551"/>
                </a:lnTo>
                <a:lnTo>
                  <a:pt x="47503" y="5892"/>
                </a:lnTo>
                <a:lnTo>
                  <a:pt x="60658" y="7381"/>
                </a:lnTo>
                <a:lnTo>
                  <a:pt x="69691" y="8731"/>
                </a:lnTo>
                <a:lnTo>
                  <a:pt x="92427" y="12770"/>
                </a:lnTo>
                <a:lnTo>
                  <a:pt x="106110" y="14229"/>
                </a:lnTo>
                <a:lnTo>
                  <a:pt x="120947" y="15201"/>
                </a:lnTo>
                <a:lnTo>
                  <a:pt x="150767" y="16281"/>
                </a:lnTo>
                <a:lnTo>
                  <a:pt x="198416" y="16975"/>
                </a:lnTo>
                <a:lnTo>
                  <a:pt x="208201" y="17032"/>
                </a:lnTo>
                <a:lnTo>
                  <a:pt x="221393" y="15164"/>
                </a:lnTo>
                <a:lnTo>
                  <a:pt x="236855" y="12014"/>
                </a:lnTo>
                <a:lnTo>
                  <a:pt x="253830" y="8010"/>
                </a:lnTo>
                <a:lnTo>
                  <a:pt x="268004" y="5340"/>
                </a:lnTo>
                <a:lnTo>
                  <a:pt x="280311" y="3560"/>
                </a:lnTo>
                <a:lnTo>
                  <a:pt x="291374" y="2374"/>
                </a:lnTo>
                <a:lnTo>
                  <a:pt x="301606" y="1582"/>
                </a:lnTo>
                <a:lnTo>
                  <a:pt x="311285" y="1055"/>
                </a:lnTo>
                <a:lnTo>
                  <a:pt x="320596" y="703"/>
                </a:lnTo>
                <a:lnTo>
                  <a:pt x="356452" y="208"/>
                </a:lnTo>
                <a:lnTo>
                  <a:pt x="452979" y="3"/>
                </a:lnTo>
                <a:lnTo>
                  <a:pt x="359228" y="0"/>
                </a:lnTo>
                <a:lnTo>
                  <a:pt x="332554" y="953"/>
                </a:lnTo>
                <a:lnTo>
                  <a:pt x="272437" y="4551"/>
                </a:lnTo>
                <a:lnTo>
                  <a:pt x="248977" y="6844"/>
                </a:lnTo>
                <a:lnTo>
                  <a:pt x="230479" y="9325"/>
                </a:lnTo>
                <a:lnTo>
                  <a:pt x="215289" y="11932"/>
                </a:lnTo>
                <a:lnTo>
                  <a:pt x="191828" y="13669"/>
                </a:lnTo>
                <a:lnTo>
                  <a:pt x="162852" y="14828"/>
                </a:lnTo>
                <a:lnTo>
                  <a:pt x="71060" y="16459"/>
                </a:lnTo>
                <a:lnTo>
                  <a:pt x="43287" y="16687"/>
                </a:lnTo>
                <a:lnTo>
                  <a:pt x="25725" y="17792"/>
                </a:lnTo>
                <a:lnTo>
                  <a:pt x="14969" y="19482"/>
                </a:lnTo>
                <a:lnTo>
                  <a:pt x="0" y="24486"/>
                </a:lnTo>
                <a:lnTo>
                  <a:pt x="677" y="24896"/>
                </a:lnTo>
                <a:lnTo>
                  <a:pt x="13588" y="25474"/>
                </a:lnTo>
                <a:lnTo>
                  <a:pt x="148721" y="25708"/>
                </a:lnTo>
                <a:lnTo>
                  <a:pt x="170310" y="24759"/>
                </a:lnTo>
                <a:lnTo>
                  <a:pt x="188511" y="23174"/>
                </a:lnTo>
                <a:lnTo>
                  <a:pt x="204457" y="21164"/>
                </a:lnTo>
                <a:lnTo>
                  <a:pt x="217944" y="19824"/>
                </a:lnTo>
                <a:lnTo>
                  <a:pt x="229793" y="18931"/>
                </a:lnTo>
                <a:lnTo>
                  <a:pt x="240549" y="18336"/>
                </a:lnTo>
                <a:lnTo>
                  <a:pt x="251531" y="16987"/>
                </a:lnTo>
                <a:lnTo>
                  <a:pt x="262662" y="15134"/>
                </a:lnTo>
                <a:lnTo>
                  <a:pt x="273892" y="12947"/>
                </a:lnTo>
                <a:lnTo>
                  <a:pt x="288047" y="11489"/>
                </a:lnTo>
                <a:lnTo>
                  <a:pt x="304151" y="10517"/>
                </a:lnTo>
                <a:lnTo>
                  <a:pt x="321553" y="9869"/>
                </a:lnTo>
                <a:lnTo>
                  <a:pt x="338871" y="8484"/>
                </a:lnTo>
                <a:lnTo>
                  <a:pt x="356131" y="6609"/>
                </a:lnTo>
                <a:lnTo>
                  <a:pt x="373352" y="4406"/>
                </a:lnTo>
                <a:lnTo>
                  <a:pt x="390548" y="2937"/>
                </a:lnTo>
                <a:lnTo>
                  <a:pt x="407728" y="1958"/>
                </a:lnTo>
                <a:lnTo>
                  <a:pt x="441431" y="580"/>
                </a:lnTo>
                <a:lnTo>
                  <a:pt x="445605" y="258"/>
                </a:lnTo>
                <a:lnTo>
                  <a:pt x="445384" y="172"/>
                </a:lnTo>
                <a:lnTo>
                  <a:pt x="444285" y="115"/>
                </a:lnTo>
                <a:lnTo>
                  <a:pt x="438789" y="1029"/>
                </a:lnTo>
                <a:lnTo>
                  <a:pt x="419983" y="4585"/>
                </a:lnTo>
                <a:lnTo>
                  <a:pt x="410205" y="5914"/>
                </a:lnTo>
                <a:lnTo>
                  <a:pt x="400830" y="6800"/>
                </a:lnTo>
                <a:lnTo>
                  <a:pt x="391722" y="7391"/>
                </a:lnTo>
                <a:lnTo>
                  <a:pt x="382792" y="8738"/>
                </a:lnTo>
                <a:lnTo>
                  <a:pt x="373982" y="10587"/>
                </a:lnTo>
                <a:lnTo>
                  <a:pt x="334759" y="20401"/>
                </a:lnTo>
                <a:lnTo>
                  <a:pt x="307669" y="25031"/>
                </a:lnTo>
                <a:lnTo>
                  <a:pt x="224230" y="37795"/>
                </a:lnTo>
                <a:lnTo>
                  <a:pt x="192073" y="43294"/>
                </a:lnTo>
                <a:lnTo>
                  <a:pt x="168731" y="47913"/>
                </a:lnTo>
                <a:lnTo>
                  <a:pt x="151264" y="51944"/>
                </a:lnTo>
                <a:lnTo>
                  <a:pt x="136762" y="54632"/>
                </a:lnTo>
                <a:lnTo>
                  <a:pt x="124236" y="56424"/>
                </a:lnTo>
                <a:lnTo>
                  <a:pt x="113029" y="57619"/>
                </a:lnTo>
                <a:lnTo>
                  <a:pt x="103652" y="58415"/>
                </a:lnTo>
                <a:lnTo>
                  <a:pt x="95496" y="58946"/>
                </a:lnTo>
                <a:lnTo>
                  <a:pt x="73468" y="600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8"/>
          <p:cNvSpPr/>
          <p:nvPr/>
        </p:nvSpPr>
        <p:spPr>
          <a:xfrm>
            <a:off x="5574982" y="4512946"/>
            <a:ext cx="286359" cy="364358"/>
          </a:xfrm>
          <a:custGeom>
            <a:avLst/>
            <a:gdLst/>
            <a:ahLst/>
            <a:cxnLst/>
            <a:rect l="0" t="0" r="0" b="0"/>
            <a:pathLst>
              <a:path w="286359" h="364358">
                <a:moveTo>
                  <a:pt x="60008" y="330516"/>
                </a:moveTo>
                <a:lnTo>
                  <a:pt x="55457" y="321415"/>
                </a:lnTo>
                <a:lnTo>
                  <a:pt x="53222" y="314406"/>
                </a:lnTo>
                <a:lnTo>
                  <a:pt x="52229" y="306211"/>
                </a:lnTo>
                <a:lnTo>
                  <a:pt x="51964" y="300025"/>
                </a:lnTo>
                <a:lnTo>
                  <a:pt x="51592" y="280207"/>
                </a:lnTo>
                <a:lnTo>
                  <a:pt x="51466" y="238240"/>
                </a:lnTo>
                <a:lnTo>
                  <a:pt x="52408" y="226137"/>
                </a:lnTo>
                <a:lnTo>
                  <a:pt x="53989" y="215209"/>
                </a:lnTo>
                <a:lnTo>
                  <a:pt x="55995" y="205067"/>
                </a:lnTo>
                <a:lnTo>
                  <a:pt x="57333" y="192591"/>
                </a:lnTo>
                <a:lnTo>
                  <a:pt x="58224" y="178559"/>
                </a:lnTo>
                <a:lnTo>
                  <a:pt x="58819" y="163489"/>
                </a:lnTo>
                <a:lnTo>
                  <a:pt x="60168" y="150585"/>
                </a:lnTo>
                <a:lnTo>
                  <a:pt x="62019" y="139125"/>
                </a:lnTo>
                <a:lnTo>
                  <a:pt x="64206" y="128626"/>
                </a:lnTo>
                <a:lnTo>
                  <a:pt x="65664" y="118770"/>
                </a:lnTo>
                <a:lnTo>
                  <a:pt x="66636" y="109343"/>
                </a:lnTo>
                <a:lnTo>
                  <a:pt x="67284" y="100199"/>
                </a:lnTo>
                <a:lnTo>
                  <a:pt x="67716" y="91246"/>
                </a:lnTo>
                <a:lnTo>
                  <a:pt x="68196" y="73679"/>
                </a:lnTo>
                <a:lnTo>
                  <a:pt x="69276" y="65946"/>
                </a:lnTo>
                <a:lnTo>
                  <a:pt x="70950" y="58886"/>
                </a:lnTo>
                <a:lnTo>
                  <a:pt x="73017" y="52274"/>
                </a:lnTo>
                <a:lnTo>
                  <a:pt x="77253" y="42152"/>
                </a:lnTo>
                <a:lnTo>
                  <a:pt x="82935" y="29688"/>
                </a:lnTo>
                <a:lnTo>
                  <a:pt x="89579" y="15665"/>
                </a:lnTo>
                <a:lnTo>
                  <a:pt x="94962" y="7268"/>
                </a:lnTo>
                <a:lnTo>
                  <a:pt x="99503" y="2622"/>
                </a:lnTo>
                <a:lnTo>
                  <a:pt x="103483" y="478"/>
                </a:lnTo>
                <a:lnTo>
                  <a:pt x="107089" y="0"/>
                </a:lnTo>
                <a:lnTo>
                  <a:pt x="110445" y="635"/>
                </a:lnTo>
                <a:lnTo>
                  <a:pt x="113635" y="2010"/>
                </a:lnTo>
                <a:lnTo>
                  <a:pt x="115762" y="3880"/>
                </a:lnTo>
                <a:lnTo>
                  <a:pt x="117180" y="6078"/>
                </a:lnTo>
                <a:lnTo>
                  <a:pt x="118125" y="8497"/>
                </a:lnTo>
                <a:lnTo>
                  <a:pt x="124255" y="16264"/>
                </a:lnTo>
                <a:lnTo>
                  <a:pt x="128557" y="21002"/>
                </a:lnTo>
                <a:lnTo>
                  <a:pt x="131424" y="26066"/>
                </a:lnTo>
                <a:lnTo>
                  <a:pt x="134611" y="36772"/>
                </a:lnTo>
                <a:lnTo>
                  <a:pt x="141107" y="47881"/>
                </a:lnTo>
                <a:lnTo>
                  <a:pt x="145506" y="53510"/>
                </a:lnTo>
                <a:lnTo>
                  <a:pt x="150344" y="62025"/>
                </a:lnTo>
                <a:lnTo>
                  <a:pt x="155474" y="72465"/>
                </a:lnTo>
                <a:lnTo>
                  <a:pt x="160800" y="84187"/>
                </a:lnTo>
                <a:lnTo>
                  <a:pt x="211538" y="188337"/>
                </a:lnTo>
                <a:lnTo>
                  <a:pt x="220083" y="207155"/>
                </a:lnTo>
                <a:lnTo>
                  <a:pt x="226732" y="222558"/>
                </a:lnTo>
                <a:lnTo>
                  <a:pt x="239200" y="249832"/>
                </a:lnTo>
                <a:lnTo>
                  <a:pt x="262726" y="298386"/>
                </a:lnTo>
                <a:lnTo>
                  <a:pt x="285234" y="343739"/>
                </a:lnTo>
                <a:lnTo>
                  <a:pt x="286358" y="347904"/>
                </a:lnTo>
                <a:lnTo>
                  <a:pt x="286156" y="350681"/>
                </a:lnTo>
                <a:lnTo>
                  <a:pt x="283390" y="354718"/>
                </a:lnTo>
                <a:lnTo>
                  <a:pt x="278987" y="359688"/>
                </a:lnTo>
                <a:lnTo>
                  <a:pt x="276478" y="361394"/>
                </a:lnTo>
                <a:lnTo>
                  <a:pt x="271152" y="363290"/>
                </a:lnTo>
                <a:lnTo>
                  <a:pt x="262798" y="364357"/>
                </a:lnTo>
                <a:lnTo>
                  <a:pt x="254594" y="362066"/>
                </a:lnTo>
                <a:lnTo>
                  <a:pt x="249739" y="360122"/>
                </a:lnTo>
                <a:lnTo>
                  <a:pt x="241740" y="358826"/>
                </a:lnTo>
                <a:lnTo>
                  <a:pt x="231645" y="357962"/>
                </a:lnTo>
                <a:lnTo>
                  <a:pt x="210586" y="357002"/>
                </a:lnTo>
                <a:lnTo>
                  <a:pt x="194876" y="356575"/>
                </a:lnTo>
                <a:lnTo>
                  <a:pt x="182305" y="355509"/>
                </a:lnTo>
                <a:lnTo>
                  <a:pt x="148017" y="351784"/>
                </a:lnTo>
                <a:lnTo>
                  <a:pt x="133921" y="349457"/>
                </a:lnTo>
                <a:lnTo>
                  <a:pt x="122618" y="346954"/>
                </a:lnTo>
                <a:lnTo>
                  <a:pt x="113178" y="344332"/>
                </a:lnTo>
                <a:lnTo>
                  <a:pt x="103074" y="342584"/>
                </a:lnTo>
                <a:lnTo>
                  <a:pt x="92529" y="341419"/>
                </a:lnTo>
                <a:lnTo>
                  <a:pt x="81689" y="340643"/>
                </a:lnTo>
                <a:lnTo>
                  <a:pt x="71604" y="340125"/>
                </a:lnTo>
                <a:lnTo>
                  <a:pt x="52779" y="339549"/>
                </a:lnTo>
                <a:lnTo>
                  <a:pt x="27400" y="339149"/>
                </a:lnTo>
                <a:lnTo>
                  <a:pt x="0" y="3390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9"/>
          <p:cNvSpPr/>
          <p:nvPr/>
        </p:nvSpPr>
        <p:spPr>
          <a:xfrm>
            <a:off x="5900737" y="4466272"/>
            <a:ext cx="212254" cy="368478"/>
          </a:xfrm>
          <a:custGeom>
            <a:avLst/>
            <a:gdLst/>
            <a:ahLst/>
            <a:cxnLst/>
            <a:rect l="0" t="0" r="0" b="0"/>
            <a:pathLst>
              <a:path w="212254" h="368478">
                <a:moveTo>
                  <a:pt x="162878" y="0"/>
                </a:moveTo>
                <a:lnTo>
                  <a:pt x="149225" y="4551"/>
                </a:lnTo>
                <a:lnTo>
                  <a:pt x="143299" y="5892"/>
                </a:lnTo>
                <a:lnTo>
                  <a:pt x="137442" y="6785"/>
                </a:lnTo>
                <a:lnTo>
                  <a:pt x="131633" y="7381"/>
                </a:lnTo>
                <a:lnTo>
                  <a:pt x="125856" y="9683"/>
                </a:lnTo>
                <a:lnTo>
                  <a:pt x="120099" y="13123"/>
                </a:lnTo>
                <a:lnTo>
                  <a:pt x="88070" y="36882"/>
                </a:lnTo>
                <a:lnTo>
                  <a:pt x="80621" y="42686"/>
                </a:lnTo>
                <a:lnTo>
                  <a:pt x="74702" y="47507"/>
                </a:lnTo>
                <a:lnTo>
                  <a:pt x="69804" y="51674"/>
                </a:lnTo>
                <a:lnTo>
                  <a:pt x="64634" y="57309"/>
                </a:lnTo>
                <a:lnTo>
                  <a:pt x="59282" y="63924"/>
                </a:lnTo>
                <a:lnTo>
                  <a:pt x="53808" y="71191"/>
                </a:lnTo>
                <a:lnTo>
                  <a:pt x="47727" y="81806"/>
                </a:lnTo>
                <a:lnTo>
                  <a:pt x="44072" y="90651"/>
                </a:lnTo>
                <a:lnTo>
                  <a:pt x="39273" y="100932"/>
                </a:lnTo>
                <a:lnTo>
                  <a:pt x="36659" y="108245"/>
                </a:lnTo>
                <a:lnTo>
                  <a:pt x="33965" y="116931"/>
                </a:lnTo>
                <a:lnTo>
                  <a:pt x="31216" y="126532"/>
                </a:lnTo>
                <a:lnTo>
                  <a:pt x="30335" y="134837"/>
                </a:lnTo>
                <a:lnTo>
                  <a:pt x="30701" y="142279"/>
                </a:lnTo>
                <a:lnTo>
                  <a:pt x="31897" y="149145"/>
                </a:lnTo>
                <a:lnTo>
                  <a:pt x="33648" y="153723"/>
                </a:lnTo>
                <a:lnTo>
                  <a:pt x="35766" y="156774"/>
                </a:lnTo>
                <a:lnTo>
                  <a:pt x="40661" y="161118"/>
                </a:lnTo>
                <a:lnTo>
                  <a:pt x="46012" y="166223"/>
                </a:lnTo>
                <a:lnTo>
                  <a:pt x="48772" y="167966"/>
                </a:lnTo>
                <a:lnTo>
                  <a:pt x="54379" y="169901"/>
                </a:lnTo>
                <a:lnTo>
                  <a:pt x="58160" y="171370"/>
                </a:lnTo>
                <a:lnTo>
                  <a:pt x="62586" y="173302"/>
                </a:lnTo>
                <a:lnTo>
                  <a:pt x="67442" y="175542"/>
                </a:lnTo>
                <a:lnTo>
                  <a:pt x="73536" y="177988"/>
                </a:lnTo>
                <a:lnTo>
                  <a:pt x="87928" y="183246"/>
                </a:lnTo>
                <a:lnTo>
                  <a:pt x="97671" y="185982"/>
                </a:lnTo>
                <a:lnTo>
                  <a:pt x="108929" y="188758"/>
                </a:lnTo>
                <a:lnTo>
                  <a:pt x="121197" y="191561"/>
                </a:lnTo>
                <a:lnTo>
                  <a:pt x="130328" y="193430"/>
                </a:lnTo>
                <a:lnTo>
                  <a:pt x="137368" y="194676"/>
                </a:lnTo>
                <a:lnTo>
                  <a:pt x="143014" y="195507"/>
                </a:lnTo>
                <a:lnTo>
                  <a:pt x="148682" y="197013"/>
                </a:lnTo>
                <a:lnTo>
                  <a:pt x="154367" y="198969"/>
                </a:lnTo>
                <a:lnTo>
                  <a:pt x="160062" y="201226"/>
                </a:lnTo>
                <a:lnTo>
                  <a:pt x="164810" y="203683"/>
                </a:lnTo>
                <a:lnTo>
                  <a:pt x="168928" y="206274"/>
                </a:lnTo>
                <a:lnTo>
                  <a:pt x="172626" y="208954"/>
                </a:lnTo>
                <a:lnTo>
                  <a:pt x="176044" y="211692"/>
                </a:lnTo>
                <a:lnTo>
                  <a:pt x="182382" y="217276"/>
                </a:lnTo>
                <a:lnTo>
                  <a:pt x="190914" y="225472"/>
                </a:lnTo>
                <a:lnTo>
                  <a:pt x="207363" y="241706"/>
                </a:lnTo>
                <a:lnTo>
                  <a:pt x="209679" y="244957"/>
                </a:lnTo>
                <a:lnTo>
                  <a:pt x="212253" y="251110"/>
                </a:lnTo>
                <a:lnTo>
                  <a:pt x="211987" y="255037"/>
                </a:lnTo>
                <a:lnTo>
                  <a:pt x="209152" y="264480"/>
                </a:lnTo>
                <a:lnTo>
                  <a:pt x="202200" y="285057"/>
                </a:lnTo>
                <a:lnTo>
                  <a:pt x="198617" y="291956"/>
                </a:lnTo>
                <a:lnTo>
                  <a:pt x="194324" y="298460"/>
                </a:lnTo>
                <a:lnTo>
                  <a:pt x="189557" y="304701"/>
                </a:lnTo>
                <a:lnTo>
                  <a:pt x="183521" y="310766"/>
                </a:lnTo>
                <a:lnTo>
                  <a:pt x="176640" y="316715"/>
                </a:lnTo>
                <a:lnTo>
                  <a:pt x="169195" y="322586"/>
                </a:lnTo>
                <a:lnTo>
                  <a:pt x="159469" y="329358"/>
                </a:lnTo>
                <a:lnTo>
                  <a:pt x="148223" y="336729"/>
                </a:lnTo>
                <a:lnTo>
                  <a:pt x="135963" y="344501"/>
                </a:lnTo>
                <a:lnTo>
                  <a:pt x="126837" y="349683"/>
                </a:lnTo>
                <a:lnTo>
                  <a:pt x="119800" y="353137"/>
                </a:lnTo>
                <a:lnTo>
                  <a:pt x="114157" y="355440"/>
                </a:lnTo>
                <a:lnTo>
                  <a:pt x="107537" y="357927"/>
                </a:lnTo>
                <a:lnTo>
                  <a:pt x="92562" y="363232"/>
                </a:lnTo>
                <a:lnTo>
                  <a:pt x="84568" y="365027"/>
                </a:lnTo>
                <a:lnTo>
                  <a:pt x="76381" y="366224"/>
                </a:lnTo>
                <a:lnTo>
                  <a:pt x="68066" y="367022"/>
                </a:lnTo>
                <a:lnTo>
                  <a:pt x="59665" y="367554"/>
                </a:lnTo>
                <a:lnTo>
                  <a:pt x="51206" y="367909"/>
                </a:lnTo>
                <a:lnTo>
                  <a:pt x="28190" y="368407"/>
                </a:lnTo>
                <a:lnTo>
                  <a:pt x="21651" y="368477"/>
                </a:lnTo>
                <a:lnTo>
                  <a:pt x="16339" y="367572"/>
                </a:lnTo>
                <a:lnTo>
                  <a:pt x="11845" y="366015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0"/>
          <p:cNvSpPr/>
          <p:nvPr/>
        </p:nvSpPr>
        <p:spPr>
          <a:xfrm>
            <a:off x="6115050" y="4483417"/>
            <a:ext cx="214313" cy="316446"/>
          </a:xfrm>
          <a:custGeom>
            <a:avLst/>
            <a:gdLst/>
            <a:ahLst/>
            <a:cxnLst/>
            <a:rect l="0" t="0" r="0" b="0"/>
            <a:pathLst>
              <a:path w="214313" h="316446">
                <a:moveTo>
                  <a:pt x="0" y="42862"/>
                </a:moveTo>
                <a:lnTo>
                  <a:pt x="4550" y="56515"/>
                </a:lnTo>
                <a:lnTo>
                  <a:pt x="7796" y="64347"/>
                </a:lnTo>
                <a:lnTo>
                  <a:pt x="11865" y="73378"/>
                </a:lnTo>
                <a:lnTo>
                  <a:pt x="16482" y="83209"/>
                </a:lnTo>
                <a:lnTo>
                  <a:pt x="20513" y="95477"/>
                </a:lnTo>
                <a:lnTo>
                  <a:pt x="24153" y="109372"/>
                </a:lnTo>
                <a:lnTo>
                  <a:pt x="27532" y="124349"/>
                </a:lnTo>
                <a:lnTo>
                  <a:pt x="33595" y="143859"/>
                </a:lnTo>
                <a:lnTo>
                  <a:pt x="41446" y="166392"/>
                </a:lnTo>
                <a:lnTo>
                  <a:pt x="50491" y="190937"/>
                </a:lnTo>
                <a:lnTo>
                  <a:pt x="56520" y="209207"/>
                </a:lnTo>
                <a:lnTo>
                  <a:pt x="60540" y="223291"/>
                </a:lnTo>
                <a:lnTo>
                  <a:pt x="63220" y="234586"/>
                </a:lnTo>
                <a:lnTo>
                  <a:pt x="66911" y="245926"/>
                </a:lnTo>
                <a:lnTo>
                  <a:pt x="71278" y="257295"/>
                </a:lnTo>
                <a:lnTo>
                  <a:pt x="80256" y="278184"/>
                </a:lnTo>
                <a:lnTo>
                  <a:pt x="87422" y="293817"/>
                </a:lnTo>
                <a:lnTo>
                  <a:pt x="90666" y="299701"/>
                </a:lnTo>
                <a:lnTo>
                  <a:pt x="96811" y="308778"/>
                </a:lnTo>
                <a:lnTo>
                  <a:pt x="99783" y="311579"/>
                </a:lnTo>
                <a:lnTo>
                  <a:pt x="102717" y="313447"/>
                </a:lnTo>
                <a:lnTo>
                  <a:pt x="108517" y="315523"/>
                </a:lnTo>
                <a:lnTo>
                  <a:pt x="114270" y="316445"/>
                </a:lnTo>
                <a:lnTo>
                  <a:pt x="116185" y="314786"/>
                </a:lnTo>
                <a:lnTo>
                  <a:pt x="117461" y="311775"/>
                </a:lnTo>
                <a:lnTo>
                  <a:pt x="118312" y="307863"/>
                </a:lnTo>
                <a:lnTo>
                  <a:pt x="126522" y="273255"/>
                </a:lnTo>
                <a:lnTo>
                  <a:pt x="131797" y="248447"/>
                </a:lnTo>
                <a:lnTo>
                  <a:pt x="137316" y="219006"/>
                </a:lnTo>
                <a:lnTo>
                  <a:pt x="140122" y="203154"/>
                </a:lnTo>
                <a:lnTo>
                  <a:pt x="142944" y="189728"/>
                </a:lnTo>
                <a:lnTo>
                  <a:pt x="145779" y="177921"/>
                </a:lnTo>
                <a:lnTo>
                  <a:pt x="148621" y="167192"/>
                </a:lnTo>
                <a:lnTo>
                  <a:pt x="154319" y="147650"/>
                </a:lnTo>
                <a:lnTo>
                  <a:pt x="157171" y="138438"/>
                </a:lnTo>
                <a:lnTo>
                  <a:pt x="160026" y="127535"/>
                </a:lnTo>
                <a:lnTo>
                  <a:pt x="165737" y="102720"/>
                </a:lnTo>
                <a:lnTo>
                  <a:pt x="169547" y="89435"/>
                </a:lnTo>
                <a:lnTo>
                  <a:pt x="173991" y="75816"/>
                </a:lnTo>
                <a:lnTo>
                  <a:pt x="178859" y="61974"/>
                </a:lnTo>
                <a:lnTo>
                  <a:pt x="184961" y="49888"/>
                </a:lnTo>
                <a:lnTo>
                  <a:pt x="191888" y="38974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1"/>
          <p:cNvSpPr/>
          <p:nvPr/>
        </p:nvSpPr>
        <p:spPr>
          <a:xfrm>
            <a:off x="6406907" y="4543942"/>
            <a:ext cx="175824" cy="299382"/>
          </a:xfrm>
          <a:custGeom>
            <a:avLst/>
            <a:gdLst/>
            <a:ahLst/>
            <a:cxnLst/>
            <a:rect l="0" t="0" r="0" b="0"/>
            <a:pathLst>
              <a:path w="175824" h="299382">
                <a:moveTo>
                  <a:pt x="51043" y="8055"/>
                </a:moveTo>
                <a:lnTo>
                  <a:pt x="46492" y="12606"/>
                </a:lnTo>
                <a:lnTo>
                  <a:pt x="41342" y="21566"/>
                </a:lnTo>
                <a:lnTo>
                  <a:pt x="25458" y="51842"/>
                </a:lnTo>
                <a:lnTo>
                  <a:pt x="19699" y="64869"/>
                </a:lnTo>
                <a:lnTo>
                  <a:pt x="15859" y="75459"/>
                </a:lnTo>
                <a:lnTo>
                  <a:pt x="13300" y="84423"/>
                </a:lnTo>
                <a:lnTo>
                  <a:pt x="11593" y="92305"/>
                </a:lnTo>
                <a:lnTo>
                  <a:pt x="10455" y="99464"/>
                </a:lnTo>
                <a:lnTo>
                  <a:pt x="9697" y="106142"/>
                </a:lnTo>
                <a:lnTo>
                  <a:pt x="8239" y="112499"/>
                </a:lnTo>
                <a:lnTo>
                  <a:pt x="6314" y="118642"/>
                </a:lnTo>
                <a:lnTo>
                  <a:pt x="4079" y="124642"/>
                </a:lnTo>
                <a:lnTo>
                  <a:pt x="2588" y="133405"/>
                </a:lnTo>
                <a:lnTo>
                  <a:pt x="1595" y="144009"/>
                </a:lnTo>
                <a:lnTo>
                  <a:pt x="932" y="155841"/>
                </a:lnTo>
                <a:lnTo>
                  <a:pt x="197" y="184228"/>
                </a:lnTo>
                <a:lnTo>
                  <a:pt x="0" y="199798"/>
                </a:lnTo>
                <a:lnTo>
                  <a:pt x="822" y="213037"/>
                </a:lnTo>
                <a:lnTo>
                  <a:pt x="2322" y="224720"/>
                </a:lnTo>
                <a:lnTo>
                  <a:pt x="4275" y="235365"/>
                </a:lnTo>
                <a:lnTo>
                  <a:pt x="6529" y="243415"/>
                </a:lnTo>
                <a:lnTo>
                  <a:pt x="8985" y="249734"/>
                </a:lnTo>
                <a:lnTo>
                  <a:pt x="11574" y="254899"/>
                </a:lnTo>
                <a:lnTo>
                  <a:pt x="15205" y="261201"/>
                </a:lnTo>
                <a:lnTo>
                  <a:pt x="19531" y="268259"/>
                </a:lnTo>
                <a:lnTo>
                  <a:pt x="24320" y="275822"/>
                </a:lnTo>
                <a:lnTo>
                  <a:pt x="28465" y="280863"/>
                </a:lnTo>
                <a:lnTo>
                  <a:pt x="32181" y="284225"/>
                </a:lnTo>
                <a:lnTo>
                  <a:pt x="35610" y="286466"/>
                </a:lnTo>
                <a:lnTo>
                  <a:pt x="38850" y="288912"/>
                </a:lnTo>
                <a:lnTo>
                  <a:pt x="41961" y="291496"/>
                </a:lnTo>
                <a:lnTo>
                  <a:pt x="44988" y="294171"/>
                </a:lnTo>
                <a:lnTo>
                  <a:pt x="48911" y="295954"/>
                </a:lnTo>
                <a:lnTo>
                  <a:pt x="53432" y="297143"/>
                </a:lnTo>
                <a:lnTo>
                  <a:pt x="58350" y="297935"/>
                </a:lnTo>
                <a:lnTo>
                  <a:pt x="62582" y="298464"/>
                </a:lnTo>
                <a:lnTo>
                  <a:pt x="66356" y="298816"/>
                </a:lnTo>
                <a:lnTo>
                  <a:pt x="69824" y="299050"/>
                </a:lnTo>
                <a:lnTo>
                  <a:pt x="74041" y="299207"/>
                </a:lnTo>
                <a:lnTo>
                  <a:pt x="83806" y="299381"/>
                </a:lnTo>
                <a:lnTo>
                  <a:pt x="87173" y="298475"/>
                </a:lnTo>
                <a:lnTo>
                  <a:pt x="89417" y="296918"/>
                </a:lnTo>
                <a:lnTo>
                  <a:pt x="90913" y="294928"/>
                </a:lnTo>
                <a:lnTo>
                  <a:pt x="93815" y="293601"/>
                </a:lnTo>
                <a:lnTo>
                  <a:pt x="97655" y="292717"/>
                </a:lnTo>
                <a:lnTo>
                  <a:pt x="102120" y="292127"/>
                </a:lnTo>
                <a:lnTo>
                  <a:pt x="106049" y="290781"/>
                </a:lnTo>
                <a:lnTo>
                  <a:pt x="109622" y="288931"/>
                </a:lnTo>
                <a:lnTo>
                  <a:pt x="112955" y="286746"/>
                </a:lnTo>
                <a:lnTo>
                  <a:pt x="117083" y="284337"/>
                </a:lnTo>
                <a:lnTo>
                  <a:pt x="121740" y="281778"/>
                </a:lnTo>
                <a:lnTo>
                  <a:pt x="126749" y="279120"/>
                </a:lnTo>
                <a:lnTo>
                  <a:pt x="130088" y="275442"/>
                </a:lnTo>
                <a:lnTo>
                  <a:pt x="132315" y="271085"/>
                </a:lnTo>
                <a:lnTo>
                  <a:pt x="133799" y="266276"/>
                </a:lnTo>
                <a:lnTo>
                  <a:pt x="136694" y="262117"/>
                </a:lnTo>
                <a:lnTo>
                  <a:pt x="140529" y="258393"/>
                </a:lnTo>
                <a:lnTo>
                  <a:pt x="144989" y="254956"/>
                </a:lnTo>
                <a:lnTo>
                  <a:pt x="147964" y="250761"/>
                </a:lnTo>
                <a:lnTo>
                  <a:pt x="149947" y="246059"/>
                </a:lnTo>
                <a:lnTo>
                  <a:pt x="151269" y="241019"/>
                </a:lnTo>
                <a:lnTo>
                  <a:pt x="155007" y="230992"/>
                </a:lnTo>
                <a:lnTo>
                  <a:pt x="166782" y="202071"/>
                </a:lnTo>
                <a:lnTo>
                  <a:pt x="171065" y="187881"/>
                </a:lnTo>
                <a:lnTo>
                  <a:pt x="173920" y="174612"/>
                </a:lnTo>
                <a:lnTo>
                  <a:pt x="175823" y="161956"/>
                </a:lnTo>
                <a:lnTo>
                  <a:pt x="175188" y="148755"/>
                </a:lnTo>
                <a:lnTo>
                  <a:pt x="172858" y="135193"/>
                </a:lnTo>
                <a:lnTo>
                  <a:pt x="169400" y="121389"/>
                </a:lnTo>
                <a:lnTo>
                  <a:pt x="165191" y="108376"/>
                </a:lnTo>
                <a:lnTo>
                  <a:pt x="160478" y="95891"/>
                </a:lnTo>
                <a:lnTo>
                  <a:pt x="151116" y="73763"/>
                </a:lnTo>
                <a:lnTo>
                  <a:pt x="143779" y="57579"/>
                </a:lnTo>
                <a:lnTo>
                  <a:pt x="139537" y="50596"/>
                </a:lnTo>
                <a:lnTo>
                  <a:pt x="134804" y="44036"/>
                </a:lnTo>
                <a:lnTo>
                  <a:pt x="129744" y="37757"/>
                </a:lnTo>
                <a:lnTo>
                  <a:pt x="124465" y="32619"/>
                </a:lnTo>
                <a:lnTo>
                  <a:pt x="119041" y="28241"/>
                </a:lnTo>
                <a:lnTo>
                  <a:pt x="113519" y="24370"/>
                </a:lnTo>
                <a:lnTo>
                  <a:pt x="107934" y="20836"/>
                </a:lnTo>
                <a:lnTo>
                  <a:pt x="102305" y="17529"/>
                </a:lnTo>
                <a:lnTo>
                  <a:pt x="96647" y="14371"/>
                </a:lnTo>
                <a:lnTo>
                  <a:pt x="85281" y="8322"/>
                </a:lnTo>
                <a:lnTo>
                  <a:pt x="79583" y="5376"/>
                </a:lnTo>
                <a:lnTo>
                  <a:pt x="73879" y="3411"/>
                </a:lnTo>
                <a:lnTo>
                  <a:pt x="68172" y="2102"/>
                </a:lnTo>
                <a:lnTo>
                  <a:pt x="62462" y="1229"/>
                </a:lnTo>
                <a:lnTo>
                  <a:pt x="57704" y="647"/>
                </a:lnTo>
                <a:lnTo>
                  <a:pt x="53578" y="258"/>
                </a:lnTo>
                <a:lnTo>
                  <a:pt x="49876" y="0"/>
                </a:lnTo>
                <a:lnTo>
                  <a:pt x="45502" y="780"/>
                </a:lnTo>
                <a:lnTo>
                  <a:pt x="40682" y="2252"/>
                </a:lnTo>
                <a:lnTo>
                  <a:pt x="35562" y="4187"/>
                </a:lnTo>
                <a:lnTo>
                  <a:pt x="31198" y="5476"/>
                </a:lnTo>
                <a:lnTo>
                  <a:pt x="27335" y="6336"/>
                </a:lnTo>
                <a:lnTo>
                  <a:pt x="23808" y="6909"/>
                </a:lnTo>
                <a:lnTo>
                  <a:pt x="20504" y="7291"/>
                </a:lnTo>
                <a:lnTo>
                  <a:pt x="17348" y="7546"/>
                </a:lnTo>
                <a:lnTo>
                  <a:pt x="8180" y="80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2"/>
          <p:cNvSpPr/>
          <p:nvPr/>
        </p:nvSpPr>
        <p:spPr>
          <a:xfrm>
            <a:off x="5026342" y="4714875"/>
            <a:ext cx="436077" cy="41631"/>
          </a:xfrm>
          <a:custGeom>
            <a:avLst/>
            <a:gdLst/>
            <a:ahLst/>
            <a:cxnLst/>
            <a:rect l="0" t="0" r="0" b="0"/>
            <a:pathLst>
              <a:path w="436077" h="41631">
                <a:moveTo>
                  <a:pt x="0" y="8572"/>
                </a:moveTo>
                <a:lnTo>
                  <a:pt x="51169" y="8572"/>
                </a:lnTo>
                <a:lnTo>
                  <a:pt x="68403" y="7620"/>
                </a:lnTo>
                <a:lnTo>
                  <a:pt x="85607" y="6032"/>
                </a:lnTo>
                <a:lnTo>
                  <a:pt x="115200" y="2681"/>
                </a:lnTo>
                <a:lnTo>
                  <a:pt x="131528" y="1191"/>
                </a:lnTo>
                <a:lnTo>
                  <a:pt x="174979" y="529"/>
                </a:lnTo>
                <a:lnTo>
                  <a:pt x="409985" y="2"/>
                </a:lnTo>
                <a:lnTo>
                  <a:pt x="378520" y="0"/>
                </a:lnTo>
                <a:lnTo>
                  <a:pt x="370457" y="953"/>
                </a:lnTo>
                <a:lnTo>
                  <a:pt x="360319" y="2540"/>
                </a:lnTo>
                <a:lnTo>
                  <a:pt x="348797" y="4551"/>
                </a:lnTo>
                <a:lnTo>
                  <a:pt x="337307" y="5891"/>
                </a:lnTo>
                <a:lnTo>
                  <a:pt x="325836" y="6785"/>
                </a:lnTo>
                <a:lnTo>
                  <a:pt x="314379" y="7381"/>
                </a:lnTo>
                <a:lnTo>
                  <a:pt x="291489" y="8042"/>
                </a:lnTo>
                <a:lnTo>
                  <a:pt x="280051" y="8219"/>
                </a:lnTo>
                <a:lnTo>
                  <a:pt x="263854" y="9289"/>
                </a:lnTo>
                <a:lnTo>
                  <a:pt x="194042" y="15311"/>
                </a:lnTo>
                <a:lnTo>
                  <a:pt x="183654" y="15922"/>
                </a:lnTo>
                <a:lnTo>
                  <a:pt x="171013" y="17282"/>
                </a:lnTo>
                <a:lnTo>
                  <a:pt x="129728" y="22794"/>
                </a:lnTo>
                <a:lnTo>
                  <a:pt x="119823" y="23769"/>
                </a:lnTo>
                <a:lnTo>
                  <a:pt x="111314" y="24419"/>
                </a:lnTo>
                <a:lnTo>
                  <a:pt x="101832" y="24851"/>
                </a:lnTo>
                <a:lnTo>
                  <a:pt x="81136" y="25332"/>
                </a:lnTo>
                <a:lnTo>
                  <a:pt x="69331" y="26413"/>
                </a:lnTo>
                <a:lnTo>
                  <a:pt x="56698" y="28086"/>
                </a:lnTo>
                <a:lnTo>
                  <a:pt x="43514" y="30154"/>
                </a:lnTo>
                <a:lnTo>
                  <a:pt x="35676" y="31533"/>
                </a:lnTo>
                <a:lnTo>
                  <a:pt x="31404" y="32451"/>
                </a:lnTo>
                <a:lnTo>
                  <a:pt x="29509" y="33064"/>
                </a:lnTo>
                <a:lnTo>
                  <a:pt x="29197" y="33473"/>
                </a:lnTo>
                <a:lnTo>
                  <a:pt x="29943" y="33745"/>
                </a:lnTo>
                <a:lnTo>
                  <a:pt x="42533" y="34182"/>
                </a:lnTo>
                <a:lnTo>
                  <a:pt x="151213" y="34289"/>
                </a:lnTo>
                <a:lnTo>
                  <a:pt x="159864" y="33337"/>
                </a:lnTo>
                <a:lnTo>
                  <a:pt x="170394" y="31750"/>
                </a:lnTo>
                <a:lnTo>
                  <a:pt x="194793" y="27446"/>
                </a:lnTo>
                <a:lnTo>
                  <a:pt x="221512" y="22358"/>
                </a:lnTo>
                <a:lnTo>
                  <a:pt x="233400" y="20620"/>
                </a:lnTo>
                <a:lnTo>
                  <a:pt x="244182" y="19462"/>
                </a:lnTo>
                <a:lnTo>
                  <a:pt x="254228" y="18689"/>
                </a:lnTo>
                <a:lnTo>
                  <a:pt x="262830" y="18174"/>
                </a:lnTo>
                <a:lnTo>
                  <a:pt x="277469" y="17602"/>
                </a:lnTo>
                <a:lnTo>
                  <a:pt x="397159" y="17157"/>
                </a:lnTo>
                <a:lnTo>
                  <a:pt x="403837" y="18105"/>
                </a:lnTo>
                <a:lnTo>
                  <a:pt x="410195" y="19690"/>
                </a:lnTo>
                <a:lnTo>
                  <a:pt x="416338" y="21699"/>
                </a:lnTo>
                <a:lnTo>
                  <a:pt x="422339" y="23991"/>
                </a:lnTo>
                <a:lnTo>
                  <a:pt x="428244" y="26472"/>
                </a:lnTo>
                <a:lnTo>
                  <a:pt x="434086" y="29078"/>
                </a:lnTo>
                <a:lnTo>
                  <a:pt x="436076" y="30815"/>
                </a:lnTo>
                <a:lnTo>
                  <a:pt x="435497" y="31973"/>
                </a:lnTo>
                <a:lnTo>
                  <a:pt x="433206" y="32745"/>
                </a:lnTo>
                <a:lnTo>
                  <a:pt x="420881" y="33832"/>
                </a:lnTo>
                <a:lnTo>
                  <a:pt x="414890" y="34937"/>
                </a:lnTo>
                <a:lnTo>
                  <a:pt x="408038" y="36626"/>
                </a:lnTo>
                <a:lnTo>
                  <a:pt x="400613" y="38705"/>
                </a:lnTo>
                <a:lnTo>
                  <a:pt x="393758" y="40090"/>
                </a:lnTo>
                <a:lnTo>
                  <a:pt x="387283" y="41014"/>
                </a:lnTo>
                <a:lnTo>
                  <a:pt x="381061" y="41630"/>
                </a:lnTo>
                <a:lnTo>
                  <a:pt x="375008" y="41088"/>
                </a:lnTo>
                <a:lnTo>
                  <a:pt x="369068" y="39775"/>
                </a:lnTo>
                <a:lnTo>
                  <a:pt x="363203" y="37946"/>
                </a:lnTo>
                <a:lnTo>
                  <a:pt x="353578" y="36727"/>
                </a:lnTo>
                <a:lnTo>
                  <a:pt x="341446" y="35915"/>
                </a:lnTo>
                <a:lnTo>
                  <a:pt x="313679" y="35012"/>
                </a:lnTo>
                <a:lnTo>
                  <a:pt x="249428" y="34432"/>
                </a:lnTo>
                <a:lnTo>
                  <a:pt x="85725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3"/>
          <p:cNvSpPr/>
          <p:nvPr/>
        </p:nvSpPr>
        <p:spPr>
          <a:xfrm>
            <a:off x="4993823" y="4783456"/>
            <a:ext cx="488515" cy="68580"/>
          </a:xfrm>
          <a:custGeom>
            <a:avLst/>
            <a:gdLst/>
            <a:ahLst/>
            <a:cxnLst/>
            <a:rect l="0" t="0" r="0" b="0"/>
            <a:pathLst>
              <a:path w="488515" h="68580">
                <a:moveTo>
                  <a:pt x="143961" y="17144"/>
                </a:moveTo>
                <a:lnTo>
                  <a:pt x="189967" y="17144"/>
                </a:lnTo>
                <a:lnTo>
                  <a:pt x="196540" y="18097"/>
                </a:lnTo>
                <a:lnTo>
                  <a:pt x="202826" y="19684"/>
                </a:lnTo>
                <a:lnTo>
                  <a:pt x="208922" y="21695"/>
                </a:lnTo>
                <a:lnTo>
                  <a:pt x="214891" y="23035"/>
                </a:lnTo>
                <a:lnTo>
                  <a:pt x="226603" y="24525"/>
                </a:lnTo>
                <a:lnTo>
                  <a:pt x="238159" y="22646"/>
                </a:lnTo>
                <a:lnTo>
                  <a:pt x="243907" y="20812"/>
                </a:lnTo>
                <a:lnTo>
                  <a:pt x="252502" y="19589"/>
                </a:lnTo>
                <a:lnTo>
                  <a:pt x="262994" y="18774"/>
                </a:lnTo>
                <a:lnTo>
                  <a:pt x="285448" y="17868"/>
                </a:lnTo>
                <a:lnTo>
                  <a:pt x="304952" y="17466"/>
                </a:lnTo>
                <a:lnTo>
                  <a:pt x="316058" y="16406"/>
                </a:lnTo>
                <a:lnTo>
                  <a:pt x="328225" y="14747"/>
                </a:lnTo>
                <a:lnTo>
                  <a:pt x="341099" y="12688"/>
                </a:lnTo>
                <a:lnTo>
                  <a:pt x="351587" y="11316"/>
                </a:lnTo>
                <a:lnTo>
                  <a:pt x="360483" y="10401"/>
                </a:lnTo>
                <a:lnTo>
                  <a:pt x="368319" y="9791"/>
                </a:lnTo>
                <a:lnTo>
                  <a:pt x="378306" y="8432"/>
                </a:lnTo>
                <a:lnTo>
                  <a:pt x="402102" y="4382"/>
                </a:lnTo>
                <a:lnTo>
                  <a:pt x="412258" y="2921"/>
                </a:lnTo>
                <a:lnTo>
                  <a:pt x="420933" y="1946"/>
                </a:lnTo>
                <a:lnTo>
                  <a:pt x="428621" y="1297"/>
                </a:lnTo>
                <a:lnTo>
                  <a:pt x="437558" y="865"/>
                </a:lnTo>
                <a:lnTo>
                  <a:pt x="472173" y="113"/>
                </a:lnTo>
                <a:lnTo>
                  <a:pt x="488514" y="14"/>
                </a:lnTo>
                <a:lnTo>
                  <a:pt x="431850" y="0"/>
                </a:lnTo>
                <a:lnTo>
                  <a:pt x="420660" y="952"/>
                </a:lnTo>
                <a:lnTo>
                  <a:pt x="409390" y="2539"/>
                </a:lnTo>
                <a:lnTo>
                  <a:pt x="398066" y="4550"/>
                </a:lnTo>
                <a:lnTo>
                  <a:pt x="386707" y="5890"/>
                </a:lnTo>
                <a:lnTo>
                  <a:pt x="375324" y="6784"/>
                </a:lnTo>
                <a:lnTo>
                  <a:pt x="270520" y="12769"/>
                </a:lnTo>
                <a:lnTo>
                  <a:pt x="243574" y="15180"/>
                </a:lnTo>
                <a:lnTo>
                  <a:pt x="223705" y="17740"/>
                </a:lnTo>
                <a:lnTo>
                  <a:pt x="208554" y="20399"/>
                </a:lnTo>
                <a:lnTo>
                  <a:pt x="194643" y="22171"/>
                </a:lnTo>
                <a:lnTo>
                  <a:pt x="181559" y="23353"/>
                </a:lnTo>
                <a:lnTo>
                  <a:pt x="169026" y="24141"/>
                </a:lnTo>
                <a:lnTo>
                  <a:pt x="158767" y="25618"/>
                </a:lnTo>
                <a:lnTo>
                  <a:pt x="150021" y="27556"/>
                </a:lnTo>
                <a:lnTo>
                  <a:pt x="142287" y="29800"/>
                </a:lnTo>
                <a:lnTo>
                  <a:pt x="132367" y="31296"/>
                </a:lnTo>
                <a:lnTo>
                  <a:pt x="120992" y="32294"/>
                </a:lnTo>
                <a:lnTo>
                  <a:pt x="98511" y="33402"/>
                </a:lnTo>
                <a:lnTo>
                  <a:pt x="82169" y="33894"/>
                </a:lnTo>
                <a:lnTo>
                  <a:pt x="62259" y="34172"/>
                </a:lnTo>
                <a:lnTo>
                  <a:pt x="55203" y="35163"/>
                </a:lnTo>
                <a:lnTo>
                  <a:pt x="47642" y="36776"/>
                </a:lnTo>
                <a:lnTo>
                  <a:pt x="39743" y="38805"/>
                </a:lnTo>
                <a:lnTo>
                  <a:pt x="33525" y="39204"/>
                </a:lnTo>
                <a:lnTo>
                  <a:pt x="28427" y="38518"/>
                </a:lnTo>
                <a:lnTo>
                  <a:pt x="24076" y="37109"/>
                </a:lnTo>
                <a:lnTo>
                  <a:pt x="13402" y="35124"/>
                </a:lnTo>
                <a:lnTo>
                  <a:pt x="0" y="34362"/>
                </a:lnTo>
                <a:lnTo>
                  <a:pt x="7855" y="34311"/>
                </a:lnTo>
                <a:lnTo>
                  <a:pt x="17982" y="35256"/>
                </a:lnTo>
                <a:lnTo>
                  <a:pt x="49553" y="38846"/>
                </a:lnTo>
                <a:lnTo>
                  <a:pt x="77213" y="40184"/>
                </a:lnTo>
                <a:lnTo>
                  <a:pt x="151126" y="41671"/>
                </a:lnTo>
                <a:lnTo>
                  <a:pt x="274672" y="42509"/>
                </a:lnTo>
                <a:lnTo>
                  <a:pt x="309207" y="41673"/>
                </a:lnTo>
                <a:lnTo>
                  <a:pt x="338898" y="40165"/>
                </a:lnTo>
                <a:lnTo>
                  <a:pt x="384904" y="36900"/>
                </a:lnTo>
                <a:lnTo>
                  <a:pt x="411702" y="35449"/>
                </a:lnTo>
                <a:lnTo>
                  <a:pt x="432503" y="34804"/>
                </a:lnTo>
                <a:lnTo>
                  <a:pt x="442049" y="34632"/>
                </a:lnTo>
                <a:lnTo>
                  <a:pt x="448414" y="33565"/>
                </a:lnTo>
                <a:lnTo>
                  <a:pt x="452658" y="31902"/>
                </a:lnTo>
                <a:lnTo>
                  <a:pt x="455487" y="29840"/>
                </a:lnTo>
                <a:lnTo>
                  <a:pt x="455468" y="28465"/>
                </a:lnTo>
                <a:lnTo>
                  <a:pt x="453549" y="27549"/>
                </a:lnTo>
                <a:lnTo>
                  <a:pt x="450366" y="26938"/>
                </a:lnTo>
                <a:lnTo>
                  <a:pt x="441749" y="28799"/>
                </a:lnTo>
                <a:lnTo>
                  <a:pt x="436784" y="30629"/>
                </a:lnTo>
                <a:lnTo>
                  <a:pt x="428711" y="31849"/>
                </a:lnTo>
                <a:lnTo>
                  <a:pt x="418567" y="32662"/>
                </a:lnTo>
                <a:lnTo>
                  <a:pt x="407042" y="33205"/>
                </a:lnTo>
                <a:lnTo>
                  <a:pt x="394596" y="35471"/>
                </a:lnTo>
                <a:lnTo>
                  <a:pt x="381536" y="38887"/>
                </a:lnTo>
                <a:lnTo>
                  <a:pt x="368067" y="43069"/>
                </a:lnTo>
                <a:lnTo>
                  <a:pt x="342941" y="50256"/>
                </a:lnTo>
                <a:lnTo>
                  <a:pt x="330907" y="53506"/>
                </a:lnTo>
                <a:lnTo>
                  <a:pt x="320027" y="55673"/>
                </a:lnTo>
                <a:lnTo>
                  <a:pt x="309916" y="57117"/>
                </a:lnTo>
                <a:lnTo>
                  <a:pt x="300318" y="58080"/>
                </a:lnTo>
                <a:lnTo>
                  <a:pt x="292014" y="59675"/>
                </a:lnTo>
                <a:lnTo>
                  <a:pt x="284573" y="61690"/>
                </a:lnTo>
                <a:lnTo>
                  <a:pt x="246831" y="685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4"/>
          <p:cNvSpPr/>
          <p:nvPr/>
        </p:nvSpPr>
        <p:spPr>
          <a:xfrm>
            <a:off x="6989444" y="4591663"/>
            <a:ext cx="283954" cy="268945"/>
          </a:xfrm>
          <a:custGeom>
            <a:avLst/>
            <a:gdLst/>
            <a:ahLst/>
            <a:cxnLst/>
            <a:rect l="0" t="0" r="0" b="0"/>
            <a:pathLst>
              <a:path w="283954" h="268945">
                <a:moveTo>
                  <a:pt x="34290" y="234654"/>
                </a:moveTo>
                <a:lnTo>
                  <a:pt x="38841" y="243756"/>
                </a:lnTo>
                <a:lnTo>
                  <a:pt x="41135" y="245484"/>
                </a:lnTo>
                <a:lnTo>
                  <a:pt x="43616" y="245684"/>
                </a:lnTo>
                <a:lnTo>
                  <a:pt x="46222" y="244865"/>
                </a:lnTo>
                <a:lnTo>
                  <a:pt x="51658" y="241415"/>
                </a:lnTo>
                <a:lnTo>
                  <a:pt x="58359" y="235989"/>
                </a:lnTo>
                <a:lnTo>
                  <a:pt x="61815" y="230167"/>
                </a:lnTo>
                <a:lnTo>
                  <a:pt x="64071" y="225948"/>
                </a:lnTo>
                <a:lnTo>
                  <a:pt x="65574" y="221230"/>
                </a:lnTo>
                <a:lnTo>
                  <a:pt x="66576" y="216180"/>
                </a:lnTo>
                <a:lnTo>
                  <a:pt x="67244" y="210908"/>
                </a:lnTo>
                <a:lnTo>
                  <a:pt x="69594" y="202631"/>
                </a:lnTo>
                <a:lnTo>
                  <a:pt x="73066" y="192350"/>
                </a:lnTo>
                <a:lnTo>
                  <a:pt x="77286" y="180734"/>
                </a:lnTo>
                <a:lnTo>
                  <a:pt x="81052" y="171085"/>
                </a:lnTo>
                <a:lnTo>
                  <a:pt x="84514" y="162747"/>
                </a:lnTo>
                <a:lnTo>
                  <a:pt x="87775" y="155284"/>
                </a:lnTo>
                <a:lnTo>
                  <a:pt x="90902" y="147450"/>
                </a:lnTo>
                <a:lnTo>
                  <a:pt x="96916" y="131127"/>
                </a:lnTo>
                <a:lnTo>
                  <a:pt x="99854" y="120869"/>
                </a:lnTo>
                <a:lnTo>
                  <a:pt x="102764" y="109267"/>
                </a:lnTo>
                <a:lnTo>
                  <a:pt x="105657" y="96770"/>
                </a:lnTo>
                <a:lnTo>
                  <a:pt x="109491" y="83677"/>
                </a:lnTo>
                <a:lnTo>
                  <a:pt x="113952" y="70185"/>
                </a:lnTo>
                <a:lnTo>
                  <a:pt x="118830" y="56428"/>
                </a:lnTo>
                <a:lnTo>
                  <a:pt x="122083" y="45352"/>
                </a:lnTo>
                <a:lnTo>
                  <a:pt x="124252" y="36063"/>
                </a:lnTo>
                <a:lnTo>
                  <a:pt x="125697" y="27965"/>
                </a:lnTo>
                <a:lnTo>
                  <a:pt x="127613" y="21613"/>
                </a:lnTo>
                <a:lnTo>
                  <a:pt x="129843" y="16427"/>
                </a:lnTo>
                <a:lnTo>
                  <a:pt x="134861" y="8124"/>
                </a:lnTo>
                <a:lnTo>
                  <a:pt x="140266" y="1259"/>
                </a:lnTo>
                <a:lnTo>
                  <a:pt x="143041" y="0"/>
                </a:lnTo>
                <a:lnTo>
                  <a:pt x="145843" y="113"/>
                </a:lnTo>
                <a:lnTo>
                  <a:pt x="148664" y="1141"/>
                </a:lnTo>
                <a:lnTo>
                  <a:pt x="150544" y="2779"/>
                </a:lnTo>
                <a:lnTo>
                  <a:pt x="151798" y="4823"/>
                </a:lnTo>
                <a:lnTo>
                  <a:pt x="152634" y="7139"/>
                </a:lnTo>
                <a:lnTo>
                  <a:pt x="156103" y="12251"/>
                </a:lnTo>
                <a:lnTo>
                  <a:pt x="158361" y="14948"/>
                </a:lnTo>
                <a:lnTo>
                  <a:pt x="161772" y="20556"/>
                </a:lnTo>
                <a:lnTo>
                  <a:pt x="165951" y="28105"/>
                </a:lnTo>
                <a:lnTo>
                  <a:pt x="175673" y="46652"/>
                </a:lnTo>
                <a:lnTo>
                  <a:pt x="186345" y="67595"/>
                </a:lnTo>
                <a:lnTo>
                  <a:pt x="195668" y="83276"/>
                </a:lnTo>
                <a:lnTo>
                  <a:pt x="234189" y="144399"/>
                </a:lnTo>
                <a:lnTo>
                  <a:pt x="267721" y="199868"/>
                </a:lnTo>
                <a:lnTo>
                  <a:pt x="274683" y="210511"/>
                </a:lnTo>
                <a:lnTo>
                  <a:pt x="280278" y="218559"/>
                </a:lnTo>
                <a:lnTo>
                  <a:pt x="283054" y="224877"/>
                </a:lnTo>
                <a:lnTo>
                  <a:pt x="283953" y="230041"/>
                </a:lnTo>
                <a:lnTo>
                  <a:pt x="283103" y="240622"/>
                </a:lnTo>
                <a:lnTo>
                  <a:pt x="280447" y="244609"/>
                </a:lnTo>
                <a:lnTo>
                  <a:pt x="278405" y="247006"/>
                </a:lnTo>
                <a:lnTo>
                  <a:pt x="276090" y="248604"/>
                </a:lnTo>
                <a:lnTo>
                  <a:pt x="270981" y="250379"/>
                </a:lnTo>
                <a:lnTo>
                  <a:pt x="262993" y="251168"/>
                </a:lnTo>
                <a:lnTo>
                  <a:pt x="258197" y="251378"/>
                </a:lnTo>
                <a:lnTo>
                  <a:pt x="247787" y="251612"/>
                </a:lnTo>
                <a:lnTo>
                  <a:pt x="242344" y="251675"/>
                </a:lnTo>
                <a:lnTo>
                  <a:pt x="234905" y="252669"/>
                </a:lnTo>
                <a:lnTo>
                  <a:pt x="226136" y="254284"/>
                </a:lnTo>
                <a:lnTo>
                  <a:pt x="216480" y="256313"/>
                </a:lnTo>
                <a:lnTo>
                  <a:pt x="208138" y="257666"/>
                </a:lnTo>
                <a:lnTo>
                  <a:pt x="200672" y="258568"/>
                </a:lnTo>
                <a:lnTo>
                  <a:pt x="193788" y="259169"/>
                </a:lnTo>
                <a:lnTo>
                  <a:pt x="184438" y="259570"/>
                </a:lnTo>
                <a:lnTo>
                  <a:pt x="161348" y="260015"/>
                </a:lnTo>
                <a:lnTo>
                  <a:pt x="151380" y="261087"/>
                </a:lnTo>
                <a:lnTo>
                  <a:pt x="142831" y="262753"/>
                </a:lnTo>
                <a:lnTo>
                  <a:pt x="135225" y="264817"/>
                </a:lnTo>
                <a:lnTo>
                  <a:pt x="128251" y="266192"/>
                </a:lnTo>
                <a:lnTo>
                  <a:pt x="121696" y="267110"/>
                </a:lnTo>
                <a:lnTo>
                  <a:pt x="115420" y="267721"/>
                </a:lnTo>
                <a:lnTo>
                  <a:pt x="101712" y="268129"/>
                </a:lnTo>
                <a:lnTo>
                  <a:pt x="0" y="2689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5"/>
          <p:cNvSpPr/>
          <p:nvPr/>
        </p:nvSpPr>
        <p:spPr>
          <a:xfrm>
            <a:off x="7426642" y="4517707"/>
            <a:ext cx="308611" cy="335594"/>
          </a:xfrm>
          <a:custGeom>
            <a:avLst/>
            <a:gdLst/>
            <a:ahLst/>
            <a:cxnLst/>
            <a:rect l="0" t="0" r="0" b="0"/>
            <a:pathLst>
              <a:path w="308611" h="335594">
                <a:moveTo>
                  <a:pt x="0" y="51435"/>
                </a:moveTo>
                <a:lnTo>
                  <a:pt x="4551" y="65088"/>
                </a:lnTo>
                <a:lnTo>
                  <a:pt x="6844" y="71014"/>
                </a:lnTo>
                <a:lnTo>
                  <a:pt x="9325" y="76871"/>
                </a:lnTo>
                <a:lnTo>
                  <a:pt x="11931" y="82680"/>
                </a:lnTo>
                <a:lnTo>
                  <a:pt x="13670" y="88457"/>
                </a:lnTo>
                <a:lnTo>
                  <a:pt x="14828" y="94214"/>
                </a:lnTo>
                <a:lnTo>
                  <a:pt x="15600" y="99957"/>
                </a:lnTo>
                <a:lnTo>
                  <a:pt x="18999" y="119038"/>
                </a:lnTo>
                <a:lnTo>
                  <a:pt x="21239" y="130794"/>
                </a:lnTo>
                <a:lnTo>
                  <a:pt x="26267" y="154016"/>
                </a:lnTo>
                <a:lnTo>
                  <a:pt x="28942" y="165542"/>
                </a:lnTo>
                <a:lnTo>
                  <a:pt x="30724" y="176084"/>
                </a:lnTo>
                <a:lnTo>
                  <a:pt x="31913" y="185970"/>
                </a:lnTo>
                <a:lnTo>
                  <a:pt x="32706" y="195417"/>
                </a:lnTo>
                <a:lnTo>
                  <a:pt x="36126" y="223695"/>
                </a:lnTo>
                <a:lnTo>
                  <a:pt x="38372" y="240570"/>
                </a:lnTo>
                <a:lnTo>
                  <a:pt x="40821" y="254678"/>
                </a:lnTo>
                <a:lnTo>
                  <a:pt x="43407" y="266940"/>
                </a:lnTo>
                <a:lnTo>
                  <a:pt x="54399" y="311704"/>
                </a:lnTo>
                <a:lnTo>
                  <a:pt x="57222" y="320198"/>
                </a:lnTo>
                <a:lnTo>
                  <a:pt x="60055" y="326813"/>
                </a:lnTo>
                <a:lnTo>
                  <a:pt x="63838" y="334797"/>
                </a:lnTo>
                <a:lnTo>
                  <a:pt x="63514" y="335593"/>
                </a:lnTo>
                <a:lnTo>
                  <a:pt x="62345" y="335171"/>
                </a:lnTo>
                <a:lnTo>
                  <a:pt x="58709" y="329175"/>
                </a:lnTo>
                <a:lnTo>
                  <a:pt x="53427" y="319463"/>
                </a:lnTo>
                <a:lnTo>
                  <a:pt x="47048" y="307273"/>
                </a:lnTo>
                <a:lnTo>
                  <a:pt x="42795" y="297241"/>
                </a:lnTo>
                <a:lnTo>
                  <a:pt x="39960" y="288648"/>
                </a:lnTo>
                <a:lnTo>
                  <a:pt x="30860" y="252068"/>
                </a:lnTo>
                <a:lnTo>
                  <a:pt x="29146" y="242340"/>
                </a:lnTo>
                <a:lnTo>
                  <a:pt x="28003" y="232998"/>
                </a:lnTo>
                <a:lnTo>
                  <a:pt x="21618" y="165616"/>
                </a:lnTo>
                <a:lnTo>
                  <a:pt x="20127" y="139938"/>
                </a:lnTo>
                <a:lnTo>
                  <a:pt x="18471" y="83467"/>
                </a:lnTo>
                <a:lnTo>
                  <a:pt x="18981" y="62313"/>
                </a:lnTo>
                <a:lnTo>
                  <a:pt x="20274" y="46304"/>
                </a:lnTo>
                <a:lnTo>
                  <a:pt x="22088" y="33727"/>
                </a:lnTo>
                <a:lnTo>
                  <a:pt x="24251" y="25342"/>
                </a:lnTo>
                <a:lnTo>
                  <a:pt x="26644" y="19752"/>
                </a:lnTo>
                <a:lnTo>
                  <a:pt x="29193" y="16026"/>
                </a:lnTo>
                <a:lnTo>
                  <a:pt x="32798" y="13541"/>
                </a:lnTo>
                <a:lnTo>
                  <a:pt x="41881" y="10781"/>
                </a:lnTo>
                <a:lnTo>
                  <a:pt x="47924" y="10045"/>
                </a:lnTo>
                <a:lnTo>
                  <a:pt x="54809" y="9554"/>
                </a:lnTo>
                <a:lnTo>
                  <a:pt x="62257" y="9227"/>
                </a:lnTo>
                <a:lnTo>
                  <a:pt x="70080" y="9961"/>
                </a:lnTo>
                <a:lnTo>
                  <a:pt x="78152" y="11403"/>
                </a:lnTo>
                <a:lnTo>
                  <a:pt x="86392" y="13318"/>
                </a:lnTo>
                <a:lnTo>
                  <a:pt x="96647" y="14593"/>
                </a:lnTo>
                <a:lnTo>
                  <a:pt x="108246" y="15444"/>
                </a:lnTo>
                <a:lnTo>
                  <a:pt x="120742" y="16011"/>
                </a:lnTo>
                <a:lnTo>
                  <a:pt x="134787" y="15436"/>
                </a:lnTo>
                <a:lnTo>
                  <a:pt x="149866" y="14101"/>
                </a:lnTo>
                <a:lnTo>
                  <a:pt x="165633" y="12258"/>
                </a:lnTo>
                <a:lnTo>
                  <a:pt x="180907" y="10077"/>
                </a:lnTo>
                <a:lnTo>
                  <a:pt x="210578" y="5114"/>
                </a:lnTo>
                <a:lnTo>
                  <a:pt x="223253" y="3410"/>
                </a:lnTo>
                <a:lnTo>
                  <a:pt x="234560" y="2273"/>
                </a:lnTo>
                <a:lnTo>
                  <a:pt x="252839" y="1010"/>
                </a:lnTo>
                <a:lnTo>
                  <a:pt x="259047" y="673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6"/>
          <p:cNvSpPr/>
          <p:nvPr/>
        </p:nvSpPr>
        <p:spPr>
          <a:xfrm>
            <a:off x="7418069" y="4667968"/>
            <a:ext cx="334329" cy="55480"/>
          </a:xfrm>
          <a:custGeom>
            <a:avLst/>
            <a:gdLst/>
            <a:ahLst/>
            <a:cxnLst/>
            <a:rect l="0" t="0" r="0" b="0"/>
            <a:pathLst>
              <a:path w="334329" h="55480">
                <a:moveTo>
                  <a:pt x="0" y="55479"/>
                </a:moveTo>
                <a:lnTo>
                  <a:pt x="13653" y="46377"/>
                </a:lnTo>
                <a:lnTo>
                  <a:pt x="19580" y="42744"/>
                </a:lnTo>
                <a:lnTo>
                  <a:pt x="25436" y="39369"/>
                </a:lnTo>
                <a:lnTo>
                  <a:pt x="31246" y="36166"/>
                </a:lnTo>
                <a:lnTo>
                  <a:pt x="37975" y="33079"/>
                </a:lnTo>
                <a:lnTo>
                  <a:pt x="45320" y="30068"/>
                </a:lnTo>
                <a:lnTo>
                  <a:pt x="53073" y="27108"/>
                </a:lnTo>
                <a:lnTo>
                  <a:pt x="69308" y="21280"/>
                </a:lnTo>
                <a:lnTo>
                  <a:pt x="77639" y="18392"/>
                </a:lnTo>
                <a:lnTo>
                  <a:pt x="85097" y="16467"/>
                </a:lnTo>
                <a:lnTo>
                  <a:pt x="91974" y="15184"/>
                </a:lnTo>
                <a:lnTo>
                  <a:pt x="180089" y="3517"/>
                </a:lnTo>
                <a:lnTo>
                  <a:pt x="202927" y="835"/>
                </a:lnTo>
                <a:lnTo>
                  <a:pt x="221963" y="0"/>
                </a:lnTo>
                <a:lnTo>
                  <a:pt x="238463" y="396"/>
                </a:lnTo>
                <a:lnTo>
                  <a:pt x="253273" y="1612"/>
                </a:lnTo>
                <a:lnTo>
                  <a:pt x="268861" y="3375"/>
                </a:lnTo>
                <a:lnTo>
                  <a:pt x="334328" y="12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7"/>
          <p:cNvSpPr/>
          <p:nvPr/>
        </p:nvSpPr>
        <p:spPr>
          <a:xfrm>
            <a:off x="7813627" y="4577715"/>
            <a:ext cx="281671" cy="239862"/>
          </a:xfrm>
          <a:custGeom>
            <a:avLst/>
            <a:gdLst/>
            <a:ahLst/>
            <a:cxnLst/>
            <a:rect l="0" t="0" r="0" b="0"/>
            <a:pathLst>
              <a:path w="281671" h="239862">
                <a:moveTo>
                  <a:pt x="15923" y="0"/>
                </a:moveTo>
                <a:lnTo>
                  <a:pt x="11372" y="13652"/>
                </a:lnTo>
                <a:lnTo>
                  <a:pt x="10031" y="19579"/>
                </a:lnTo>
                <a:lnTo>
                  <a:pt x="9138" y="25435"/>
                </a:lnTo>
                <a:lnTo>
                  <a:pt x="8542" y="31244"/>
                </a:lnTo>
                <a:lnTo>
                  <a:pt x="8145" y="38926"/>
                </a:lnTo>
                <a:lnTo>
                  <a:pt x="7704" y="57623"/>
                </a:lnTo>
                <a:lnTo>
                  <a:pt x="6633" y="73658"/>
                </a:lnTo>
                <a:lnTo>
                  <a:pt x="0" y="153798"/>
                </a:lnTo>
                <a:lnTo>
                  <a:pt x="1498" y="163491"/>
                </a:lnTo>
                <a:lnTo>
                  <a:pt x="4401" y="173764"/>
                </a:lnTo>
                <a:lnTo>
                  <a:pt x="8242" y="184423"/>
                </a:lnTo>
                <a:lnTo>
                  <a:pt x="11755" y="193433"/>
                </a:lnTo>
                <a:lnTo>
                  <a:pt x="15049" y="201346"/>
                </a:lnTo>
                <a:lnTo>
                  <a:pt x="18198" y="208525"/>
                </a:lnTo>
                <a:lnTo>
                  <a:pt x="22202" y="214264"/>
                </a:lnTo>
                <a:lnTo>
                  <a:pt x="26776" y="219042"/>
                </a:lnTo>
                <a:lnTo>
                  <a:pt x="31731" y="223181"/>
                </a:lnTo>
                <a:lnTo>
                  <a:pt x="39776" y="230319"/>
                </a:lnTo>
                <a:lnTo>
                  <a:pt x="43255" y="233556"/>
                </a:lnTo>
                <a:lnTo>
                  <a:pt x="46526" y="235714"/>
                </a:lnTo>
                <a:lnTo>
                  <a:pt x="52702" y="238111"/>
                </a:lnTo>
                <a:lnTo>
                  <a:pt x="58621" y="239177"/>
                </a:lnTo>
                <a:lnTo>
                  <a:pt x="67285" y="239651"/>
                </a:lnTo>
                <a:lnTo>
                  <a:pt x="83835" y="239861"/>
                </a:lnTo>
                <a:lnTo>
                  <a:pt x="95488" y="238965"/>
                </a:lnTo>
                <a:lnTo>
                  <a:pt x="108972" y="237415"/>
                </a:lnTo>
                <a:lnTo>
                  <a:pt x="123676" y="235429"/>
                </a:lnTo>
                <a:lnTo>
                  <a:pt x="137287" y="233152"/>
                </a:lnTo>
                <a:lnTo>
                  <a:pt x="150172" y="230682"/>
                </a:lnTo>
                <a:lnTo>
                  <a:pt x="174648" y="225398"/>
                </a:lnTo>
                <a:lnTo>
                  <a:pt x="198228" y="219874"/>
                </a:lnTo>
                <a:lnTo>
                  <a:pt x="206992" y="218020"/>
                </a:lnTo>
                <a:lnTo>
                  <a:pt x="213787" y="216784"/>
                </a:lnTo>
                <a:lnTo>
                  <a:pt x="219269" y="215960"/>
                </a:lnTo>
                <a:lnTo>
                  <a:pt x="224830" y="215411"/>
                </a:lnTo>
                <a:lnTo>
                  <a:pt x="230441" y="215045"/>
                </a:lnTo>
                <a:lnTo>
                  <a:pt x="236088" y="214800"/>
                </a:lnTo>
                <a:lnTo>
                  <a:pt x="249982" y="214529"/>
                </a:lnTo>
                <a:lnTo>
                  <a:pt x="281670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8"/>
          <p:cNvSpPr/>
          <p:nvPr/>
        </p:nvSpPr>
        <p:spPr>
          <a:xfrm>
            <a:off x="7778115" y="4684218"/>
            <a:ext cx="325755" cy="22085"/>
          </a:xfrm>
          <a:custGeom>
            <a:avLst/>
            <a:gdLst/>
            <a:ahLst/>
            <a:cxnLst/>
            <a:rect l="0" t="0" r="0" b="0"/>
            <a:pathLst>
              <a:path w="325755" h="22085">
                <a:moveTo>
                  <a:pt x="0" y="4939"/>
                </a:moveTo>
                <a:lnTo>
                  <a:pt x="52277" y="4939"/>
                </a:lnTo>
                <a:lnTo>
                  <a:pt x="71046" y="3987"/>
                </a:lnTo>
                <a:lnTo>
                  <a:pt x="119841" y="389"/>
                </a:lnTo>
                <a:lnTo>
                  <a:pt x="142759" y="0"/>
                </a:lnTo>
                <a:lnTo>
                  <a:pt x="163753" y="694"/>
                </a:lnTo>
                <a:lnTo>
                  <a:pt x="183463" y="2109"/>
                </a:lnTo>
                <a:lnTo>
                  <a:pt x="201366" y="3052"/>
                </a:lnTo>
                <a:lnTo>
                  <a:pt x="233959" y="4101"/>
                </a:lnTo>
                <a:lnTo>
                  <a:pt x="246460" y="5332"/>
                </a:lnTo>
                <a:lnTo>
                  <a:pt x="256699" y="7106"/>
                </a:lnTo>
                <a:lnTo>
                  <a:pt x="265430" y="9242"/>
                </a:lnTo>
                <a:lnTo>
                  <a:pt x="273156" y="10665"/>
                </a:lnTo>
                <a:lnTo>
                  <a:pt x="280211" y="11614"/>
                </a:lnTo>
                <a:lnTo>
                  <a:pt x="286820" y="12246"/>
                </a:lnTo>
                <a:lnTo>
                  <a:pt x="292178" y="12668"/>
                </a:lnTo>
                <a:lnTo>
                  <a:pt x="300671" y="13137"/>
                </a:lnTo>
                <a:lnTo>
                  <a:pt x="305222" y="14214"/>
                </a:lnTo>
                <a:lnTo>
                  <a:pt x="310161" y="15885"/>
                </a:lnTo>
                <a:lnTo>
                  <a:pt x="325754" y="220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9"/>
          <p:cNvSpPr/>
          <p:nvPr/>
        </p:nvSpPr>
        <p:spPr>
          <a:xfrm>
            <a:off x="7795259" y="4517707"/>
            <a:ext cx="274322" cy="51436"/>
          </a:xfrm>
          <a:custGeom>
            <a:avLst/>
            <a:gdLst/>
            <a:ahLst/>
            <a:cxnLst/>
            <a:rect l="0" t="0" r="0" b="0"/>
            <a:pathLst>
              <a:path w="274322" h="51436">
                <a:moveTo>
                  <a:pt x="0" y="51435"/>
                </a:moveTo>
                <a:lnTo>
                  <a:pt x="0" y="42334"/>
                </a:lnTo>
                <a:lnTo>
                  <a:pt x="1906" y="38700"/>
                </a:lnTo>
                <a:lnTo>
                  <a:pt x="5081" y="35325"/>
                </a:lnTo>
                <a:lnTo>
                  <a:pt x="9102" y="32123"/>
                </a:lnTo>
                <a:lnTo>
                  <a:pt x="14641" y="29035"/>
                </a:lnTo>
                <a:lnTo>
                  <a:pt x="21191" y="26024"/>
                </a:lnTo>
                <a:lnTo>
                  <a:pt x="28415" y="23064"/>
                </a:lnTo>
                <a:lnTo>
                  <a:pt x="37993" y="21091"/>
                </a:lnTo>
                <a:lnTo>
                  <a:pt x="49142" y="19776"/>
                </a:lnTo>
                <a:lnTo>
                  <a:pt x="61336" y="18899"/>
                </a:lnTo>
                <a:lnTo>
                  <a:pt x="72324" y="18314"/>
                </a:lnTo>
                <a:lnTo>
                  <a:pt x="92152" y="17665"/>
                </a:lnTo>
                <a:lnTo>
                  <a:pt x="103344" y="16539"/>
                </a:lnTo>
                <a:lnTo>
                  <a:pt x="115569" y="14836"/>
                </a:lnTo>
                <a:lnTo>
                  <a:pt x="128482" y="12749"/>
                </a:lnTo>
                <a:lnTo>
                  <a:pt x="139947" y="10404"/>
                </a:lnTo>
                <a:lnTo>
                  <a:pt x="150449" y="7888"/>
                </a:lnTo>
                <a:lnTo>
                  <a:pt x="160307" y="5259"/>
                </a:lnTo>
                <a:lnTo>
                  <a:pt x="175451" y="3506"/>
                </a:lnTo>
                <a:lnTo>
                  <a:pt x="194120" y="2337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0"/>
          <p:cNvSpPr/>
          <p:nvPr/>
        </p:nvSpPr>
        <p:spPr>
          <a:xfrm>
            <a:off x="8249602" y="4482820"/>
            <a:ext cx="402908" cy="309208"/>
          </a:xfrm>
          <a:custGeom>
            <a:avLst/>
            <a:gdLst/>
            <a:ahLst/>
            <a:cxnLst/>
            <a:rect l="0" t="0" r="0" b="0"/>
            <a:pathLst>
              <a:path w="402908" h="309208">
                <a:moveTo>
                  <a:pt x="0" y="257772"/>
                </a:moveTo>
                <a:lnTo>
                  <a:pt x="0" y="271425"/>
                </a:lnTo>
                <a:lnTo>
                  <a:pt x="952" y="275446"/>
                </a:lnTo>
                <a:lnTo>
                  <a:pt x="2540" y="278128"/>
                </a:lnTo>
                <a:lnTo>
                  <a:pt x="4551" y="279915"/>
                </a:lnTo>
                <a:lnTo>
                  <a:pt x="6844" y="280154"/>
                </a:lnTo>
                <a:lnTo>
                  <a:pt x="9325" y="279361"/>
                </a:lnTo>
                <a:lnTo>
                  <a:pt x="11932" y="277880"/>
                </a:lnTo>
                <a:lnTo>
                  <a:pt x="13670" y="275939"/>
                </a:lnTo>
                <a:lnTo>
                  <a:pt x="14828" y="273694"/>
                </a:lnTo>
                <a:lnTo>
                  <a:pt x="18020" y="263896"/>
                </a:lnTo>
                <a:lnTo>
                  <a:pt x="25789" y="240492"/>
                </a:lnTo>
                <a:lnTo>
                  <a:pt x="28622" y="228154"/>
                </a:lnTo>
                <a:lnTo>
                  <a:pt x="30512" y="216119"/>
                </a:lnTo>
                <a:lnTo>
                  <a:pt x="31771" y="204286"/>
                </a:lnTo>
                <a:lnTo>
                  <a:pt x="34516" y="190682"/>
                </a:lnTo>
                <a:lnTo>
                  <a:pt x="38251" y="175898"/>
                </a:lnTo>
                <a:lnTo>
                  <a:pt x="46528" y="146136"/>
                </a:lnTo>
                <a:lnTo>
                  <a:pt x="56542" y="108913"/>
                </a:lnTo>
                <a:lnTo>
                  <a:pt x="62596" y="88743"/>
                </a:lnTo>
                <a:lnTo>
                  <a:pt x="66495" y="78411"/>
                </a:lnTo>
                <a:lnTo>
                  <a:pt x="71000" y="67713"/>
                </a:lnTo>
                <a:lnTo>
                  <a:pt x="75908" y="56771"/>
                </a:lnTo>
                <a:lnTo>
                  <a:pt x="82039" y="46619"/>
                </a:lnTo>
                <a:lnTo>
                  <a:pt x="88982" y="36994"/>
                </a:lnTo>
                <a:lnTo>
                  <a:pt x="107007" y="14665"/>
                </a:lnTo>
                <a:lnTo>
                  <a:pt x="109438" y="13786"/>
                </a:lnTo>
                <a:lnTo>
                  <a:pt x="112010" y="14152"/>
                </a:lnTo>
                <a:lnTo>
                  <a:pt x="114679" y="15349"/>
                </a:lnTo>
                <a:lnTo>
                  <a:pt x="117411" y="19957"/>
                </a:lnTo>
                <a:lnTo>
                  <a:pt x="120184" y="26838"/>
                </a:lnTo>
                <a:lnTo>
                  <a:pt x="122985" y="35237"/>
                </a:lnTo>
                <a:lnTo>
                  <a:pt x="125805" y="46550"/>
                </a:lnTo>
                <a:lnTo>
                  <a:pt x="128638" y="59808"/>
                </a:lnTo>
                <a:lnTo>
                  <a:pt x="144578" y="144902"/>
                </a:lnTo>
                <a:lnTo>
                  <a:pt x="147821" y="164428"/>
                </a:lnTo>
                <a:lnTo>
                  <a:pt x="149982" y="179350"/>
                </a:lnTo>
                <a:lnTo>
                  <a:pt x="151423" y="191204"/>
                </a:lnTo>
                <a:lnTo>
                  <a:pt x="153336" y="201011"/>
                </a:lnTo>
                <a:lnTo>
                  <a:pt x="155564" y="209454"/>
                </a:lnTo>
                <a:lnTo>
                  <a:pt x="158002" y="216987"/>
                </a:lnTo>
                <a:lnTo>
                  <a:pt x="161533" y="223915"/>
                </a:lnTo>
                <a:lnTo>
                  <a:pt x="165791" y="230438"/>
                </a:lnTo>
                <a:lnTo>
                  <a:pt x="170535" y="236692"/>
                </a:lnTo>
                <a:lnTo>
                  <a:pt x="178346" y="243641"/>
                </a:lnTo>
                <a:lnTo>
                  <a:pt x="181762" y="245494"/>
                </a:lnTo>
                <a:lnTo>
                  <a:pt x="184040" y="247681"/>
                </a:lnTo>
                <a:lnTo>
                  <a:pt x="185559" y="250093"/>
                </a:lnTo>
                <a:lnTo>
                  <a:pt x="186570" y="252652"/>
                </a:lnTo>
                <a:lnTo>
                  <a:pt x="189151" y="253406"/>
                </a:lnTo>
                <a:lnTo>
                  <a:pt x="192776" y="252957"/>
                </a:lnTo>
                <a:lnTo>
                  <a:pt x="203179" y="249942"/>
                </a:lnTo>
                <a:lnTo>
                  <a:pt x="209532" y="244869"/>
                </a:lnTo>
                <a:lnTo>
                  <a:pt x="213031" y="240597"/>
                </a:lnTo>
                <a:lnTo>
                  <a:pt x="217268" y="234893"/>
                </a:lnTo>
                <a:lnTo>
                  <a:pt x="221997" y="228231"/>
                </a:lnTo>
                <a:lnTo>
                  <a:pt x="226104" y="221886"/>
                </a:lnTo>
                <a:lnTo>
                  <a:pt x="229794" y="215750"/>
                </a:lnTo>
                <a:lnTo>
                  <a:pt x="233206" y="209755"/>
                </a:lnTo>
                <a:lnTo>
                  <a:pt x="236434" y="202901"/>
                </a:lnTo>
                <a:lnTo>
                  <a:pt x="239537" y="195474"/>
                </a:lnTo>
                <a:lnTo>
                  <a:pt x="242559" y="187665"/>
                </a:lnTo>
                <a:lnTo>
                  <a:pt x="250996" y="163748"/>
                </a:lnTo>
                <a:lnTo>
                  <a:pt x="255914" y="149370"/>
                </a:lnTo>
                <a:lnTo>
                  <a:pt x="263954" y="129307"/>
                </a:lnTo>
                <a:lnTo>
                  <a:pt x="285588" y="79074"/>
                </a:lnTo>
                <a:lnTo>
                  <a:pt x="295167" y="58630"/>
                </a:lnTo>
                <a:lnTo>
                  <a:pt x="303458" y="42143"/>
                </a:lnTo>
                <a:lnTo>
                  <a:pt x="310890" y="28294"/>
                </a:lnTo>
                <a:lnTo>
                  <a:pt x="316797" y="18109"/>
                </a:lnTo>
                <a:lnTo>
                  <a:pt x="321688" y="10367"/>
                </a:lnTo>
                <a:lnTo>
                  <a:pt x="325901" y="4253"/>
                </a:lnTo>
                <a:lnTo>
                  <a:pt x="329662" y="1129"/>
                </a:lnTo>
                <a:lnTo>
                  <a:pt x="333123" y="0"/>
                </a:lnTo>
                <a:lnTo>
                  <a:pt x="340969" y="479"/>
                </a:lnTo>
                <a:lnTo>
                  <a:pt x="344581" y="5625"/>
                </a:lnTo>
                <a:lnTo>
                  <a:pt x="349363" y="14262"/>
                </a:lnTo>
                <a:lnTo>
                  <a:pt x="354662" y="24451"/>
                </a:lnTo>
                <a:lnTo>
                  <a:pt x="357409" y="32691"/>
                </a:lnTo>
                <a:lnTo>
                  <a:pt x="360193" y="42948"/>
                </a:lnTo>
                <a:lnTo>
                  <a:pt x="363001" y="54549"/>
                </a:lnTo>
                <a:lnTo>
                  <a:pt x="366778" y="67045"/>
                </a:lnTo>
                <a:lnTo>
                  <a:pt x="371202" y="80138"/>
                </a:lnTo>
                <a:lnTo>
                  <a:pt x="376055" y="93630"/>
                </a:lnTo>
                <a:lnTo>
                  <a:pt x="379291" y="106434"/>
                </a:lnTo>
                <a:lnTo>
                  <a:pt x="381448" y="118780"/>
                </a:lnTo>
                <a:lnTo>
                  <a:pt x="398954" y="262833"/>
                </a:lnTo>
                <a:lnTo>
                  <a:pt x="402907" y="3092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1"/>
          <p:cNvSpPr/>
          <p:nvPr/>
        </p:nvSpPr>
        <p:spPr>
          <a:xfrm>
            <a:off x="7497605" y="4920615"/>
            <a:ext cx="417671" cy="179823"/>
          </a:xfrm>
          <a:custGeom>
            <a:avLst/>
            <a:gdLst/>
            <a:ahLst/>
            <a:cxnLst/>
            <a:rect l="0" t="0" r="0" b="0"/>
            <a:pathLst>
              <a:path w="417671" h="179823">
                <a:moveTo>
                  <a:pt x="14762" y="120014"/>
                </a:moveTo>
                <a:lnTo>
                  <a:pt x="5661" y="120014"/>
                </a:lnTo>
                <a:lnTo>
                  <a:pt x="2979" y="119062"/>
                </a:lnTo>
                <a:lnTo>
                  <a:pt x="1193" y="117475"/>
                </a:lnTo>
                <a:lnTo>
                  <a:pt x="0" y="115464"/>
                </a:lnTo>
                <a:lnTo>
                  <a:pt x="159" y="113171"/>
                </a:lnTo>
                <a:lnTo>
                  <a:pt x="1217" y="110690"/>
                </a:lnTo>
                <a:lnTo>
                  <a:pt x="2874" y="108083"/>
                </a:lnTo>
                <a:lnTo>
                  <a:pt x="4716" y="102647"/>
                </a:lnTo>
                <a:lnTo>
                  <a:pt x="5207" y="99864"/>
                </a:lnTo>
                <a:lnTo>
                  <a:pt x="10297" y="95150"/>
                </a:lnTo>
                <a:lnTo>
                  <a:pt x="18453" y="89151"/>
                </a:lnTo>
                <a:lnTo>
                  <a:pt x="28653" y="82294"/>
                </a:lnTo>
                <a:lnTo>
                  <a:pt x="37358" y="76770"/>
                </a:lnTo>
                <a:lnTo>
                  <a:pt x="45066" y="72135"/>
                </a:lnTo>
                <a:lnTo>
                  <a:pt x="52109" y="68092"/>
                </a:lnTo>
                <a:lnTo>
                  <a:pt x="57758" y="64445"/>
                </a:lnTo>
                <a:lnTo>
                  <a:pt x="62476" y="61060"/>
                </a:lnTo>
                <a:lnTo>
                  <a:pt x="66574" y="57852"/>
                </a:lnTo>
                <a:lnTo>
                  <a:pt x="72163" y="54760"/>
                </a:lnTo>
                <a:lnTo>
                  <a:pt x="78747" y="51747"/>
                </a:lnTo>
                <a:lnTo>
                  <a:pt x="85994" y="48785"/>
                </a:lnTo>
                <a:lnTo>
                  <a:pt x="94635" y="45858"/>
                </a:lnTo>
                <a:lnTo>
                  <a:pt x="104206" y="42955"/>
                </a:lnTo>
                <a:lnTo>
                  <a:pt x="114397" y="40067"/>
                </a:lnTo>
                <a:lnTo>
                  <a:pt x="123095" y="38140"/>
                </a:lnTo>
                <a:lnTo>
                  <a:pt x="130799" y="36857"/>
                </a:lnTo>
                <a:lnTo>
                  <a:pt x="143486" y="35431"/>
                </a:lnTo>
                <a:lnTo>
                  <a:pt x="152300" y="34797"/>
                </a:lnTo>
                <a:lnTo>
                  <a:pt x="161933" y="37056"/>
                </a:lnTo>
                <a:lnTo>
                  <a:pt x="172564" y="41234"/>
                </a:lnTo>
                <a:lnTo>
                  <a:pt x="183639" y="46266"/>
                </a:lnTo>
                <a:lnTo>
                  <a:pt x="188307" y="49894"/>
                </a:lnTo>
                <a:lnTo>
                  <a:pt x="192371" y="54218"/>
                </a:lnTo>
                <a:lnTo>
                  <a:pt x="196033" y="59005"/>
                </a:lnTo>
                <a:lnTo>
                  <a:pt x="200380" y="66006"/>
                </a:lnTo>
                <a:lnTo>
                  <a:pt x="205182" y="74484"/>
                </a:lnTo>
                <a:lnTo>
                  <a:pt x="210288" y="83946"/>
                </a:lnTo>
                <a:lnTo>
                  <a:pt x="214645" y="94064"/>
                </a:lnTo>
                <a:lnTo>
                  <a:pt x="218503" y="104619"/>
                </a:lnTo>
                <a:lnTo>
                  <a:pt x="222026" y="115466"/>
                </a:lnTo>
                <a:lnTo>
                  <a:pt x="225329" y="124602"/>
                </a:lnTo>
                <a:lnTo>
                  <a:pt x="228483" y="132598"/>
                </a:lnTo>
                <a:lnTo>
                  <a:pt x="231537" y="139834"/>
                </a:lnTo>
                <a:lnTo>
                  <a:pt x="233574" y="146562"/>
                </a:lnTo>
                <a:lnTo>
                  <a:pt x="234932" y="152953"/>
                </a:lnTo>
                <a:lnTo>
                  <a:pt x="235837" y="159119"/>
                </a:lnTo>
                <a:lnTo>
                  <a:pt x="237393" y="164181"/>
                </a:lnTo>
                <a:lnTo>
                  <a:pt x="239383" y="168509"/>
                </a:lnTo>
                <a:lnTo>
                  <a:pt x="241662" y="172347"/>
                </a:lnTo>
                <a:lnTo>
                  <a:pt x="244134" y="174906"/>
                </a:lnTo>
                <a:lnTo>
                  <a:pt x="246734" y="176611"/>
                </a:lnTo>
                <a:lnTo>
                  <a:pt x="252163" y="178506"/>
                </a:lnTo>
                <a:lnTo>
                  <a:pt x="263410" y="179723"/>
                </a:lnTo>
                <a:lnTo>
                  <a:pt x="266252" y="179822"/>
                </a:lnTo>
                <a:lnTo>
                  <a:pt x="269100" y="177984"/>
                </a:lnTo>
                <a:lnTo>
                  <a:pt x="271950" y="174853"/>
                </a:lnTo>
                <a:lnTo>
                  <a:pt x="274804" y="170861"/>
                </a:lnTo>
                <a:lnTo>
                  <a:pt x="278611" y="167248"/>
                </a:lnTo>
                <a:lnTo>
                  <a:pt x="283054" y="163886"/>
                </a:lnTo>
                <a:lnTo>
                  <a:pt x="287921" y="160692"/>
                </a:lnTo>
                <a:lnTo>
                  <a:pt x="293070" y="156658"/>
                </a:lnTo>
                <a:lnTo>
                  <a:pt x="298409" y="152064"/>
                </a:lnTo>
                <a:lnTo>
                  <a:pt x="303872" y="147096"/>
                </a:lnTo>
                <a:lnTo>
                  <a:pt x="311324" y="139021"/>
                </a:lnTo>
                <a:lnTo>
                  <a:pt x="320103" y="128876"/>
                </a:lnTo>
                <a:lnTo>
                  <a:pt x="329765" y="117349"/>
                </a:lnTo>
                <a:lnTo>
                  <a:pt x="338112" y="107760"/>
                </a:lnTo>
                <a:lnTo>
                  <a:pt x="352466" y="92026"/>
                </a:lnTo>
                <a:lnTo>
                  <a:pt x="358960" y="84210"/>
                </a:lnTo>
                <a:lnTo>
                  <a:pt x="365195" y="76143"/>
                </a:lnTo>
                <a:lnTo>
                  <a:pt x="371256" y="67907"/>
                </a:lnTo>
                <a:lnTo>
                  <a:pt x="377202" y="58606"/>
                </a:lnTo>
                <a:lnTo>
                  <a:pt x="383072" y="48596"/>
                </a:lnTo>
                <a:lnTo>
                  <a:pt x="388889" y="38112"/>
                </a:lnTo>
                <a:lnTo>
                  <a:pt x="393721" y="30170"/>
                </a:lnTo>
                <a:lnTo>
                  <a:pt x="397894" y="23923"/>
                </a:lnTo>
                <a:lnTo>
                  <a:pt x="4176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2"/>
          <p:cNvSpPr/>
          <p:nvPr/>
        </p:nvSpPr>
        <p:spPr>
          <a:xfrm>
            <a:off x="7460932" y="5143646"/>
            <a:ext cx="514351" cy="34145"/>
          </a:xfrm>
          <a:custGeom>
            <a:avLst/>
            <a:gdLst/>
            <a:ahLst/>
            <a:cxnLst/>
            <a:rect l="0" t="0" r="0" b="0"/>
            <a:pathLst>
              <a:path w="514351" h="34145">
                <a:moveTo>
                  <a:pt x="0" y="34144"/>
                </a:moveTo>
                <a:lnTo>
                  <a:pt x="13652" y="29593"/>
                </a:lnTo>
                <a:lnTo>
                  <a:pt x="21484" y="28252"/>
                </a:lnTo>
                <a:lnTo>
                  <a:pt x="30516" y="27358"/>
                </a:lnTo>
                <a:lnTo>
                  <a:pt x="40346" y="26762"/>
                </a:lnTo>
                <a:lnTo>
                  <a:pt x="71589" y="23561"/>
                </a:lnTo>
                <a:lnTo>
                  <a:pt x="90589" y="21373"/>
                </a:lnTo>
                <a:lnTo>
                  <a:pt x="106113" y="18963"/>
                </a:lnTo>
                <a:lnTo>
                  <a:pt x="119319" y="16403"/>
                </a:lnTo>
                <a:lnTo>
                  <a:pt x="130982" y="13744"/>
                </a:lnTo>
                <a:lnTo>
                  <a:pt x="145423" y="11019"/>
                </a:lnTo>
                <a:lnTo>
                  <a:pt x="179250" y="5451"/>
                </a:lnTo>
                <a:lnTo>
                  <a:pt x="198558" y="3585"/>
                </a:lnTo>
                <a:lnTo>
                  <a:pt x="219049" y="2341"/>
                </a:lnTo>
                <a:lnTo>
                  <a:pt x="258327" y="959"/>
                </a:lnTo>
                <a:lnTo>
                  <a:pt x="288484" y="345"/>
                </a:lnTo>
                <a:lnTo>
                  <a:pt x="354188" y="0"/>
                </a:lnTo>
                <a:lnTo>
                  <a:pt x="375190" y="903"/>
                </a:lnTo>
                <a:lnTo>
                  <a:pt x="393955" y="2458"/>
                </a:lnTo>
                <a:lnTo>
                  <a:pt x="429409" y="6726"/>
                </a:lnTo>
                <a:lnTo>
                  <a:pt x="514350" y="169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3"/>
          <p:cNvSpPr/>
          <p:nvPr/>
        </p:nvSpPr>
        <p:spPr>
          <a:xfrm>
            <a:off x="7418069" y="5229225"/>
            <a:ext cx="660084" cy="32543"/>
          </a:xfrm>
          <a:custGeom>
            <a:avLst/>
            <a:gdLst/>
            <a:ahLst/>
            <a:cxnLst/>
            <a:rect l="0" t="0" r="0" b="0"/>
            <a:pathLst>
              <a:path w="660084" h="32543">
                <a:moveTo>
                  <a:pt x="0" y="25717"/>
                </a:moveTo>
                <a:lnTo>
                  <a:pt x="22755" y="30268"/>
                </a:lnTo>
                <a:lnTo>
                  <a:pt x="31363" y="31608"/>
                </a:lnTo>
                <a:lnTo>
                  <a:pt x="39006" y="32502"/>
                </a:lnTo>
                <a:lnTo>
                  <a:pt x="56389" y="32542"/>
                </a:lnTo>
                <a:lnTo>
                  <a:pt x="69025" y="31220"/>
                </a:lnTo>
                <a:lnTo>
                  <a:pt x="83164" y="29386"/>
                </a:lnTo>
                <a:lnTo>
                  <a:pt x="95448" y="28163"/>
                </a:lnTo>
                <a:lnTo>
                  <a:pt x="106495" y="27347"/>
                </a:lnTo>
                <a:lnTo>
                  <a:pt x="116716" y="26804"/>
                </a:lnTo>
                <a:lnTo>
                  <a:pt x="138234" y="26201"/>
                </a:lnTo>
                <a:lnTo>
                  <a:pt x="149306" y="26039"/>
                </a:lnTo>
                <a:lnTo>
                  <a:pt x="333881" y="18974"/>
                </a:lnTo>
                <a:lnTo>
                  <a:pt x="365463" y="18365"/>
                </a:lnTo>
                <a:lnTo>
                  <a:pt x="390327" y="17005"/>
                </a:lnTo>
                <a:lnTo>
                  <a:pt x="410713" y="15147"/>
                </a:lnTo>
                <a:lnTo>
                  <a:pt x="428114" y="12956"/>
                </a:lnTo>
                <a:lnTo>
                  <a:pt x="455907" y="11494"/>
                </a:lnTo>
                <a:lnTo>
                  <a:pt x="490628" y="10520"/>
                </a:lnTo>
                <a:lnTo>
                  <a:pt x="66008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4"/>
          <p:cNvSpPr/>
          <p:nvPr/>
        </p:nvSpPr>
        <p:spPr>
          <a:xfrm>
            <a:off x="6895147" y="5332095"/>
            <a:ext cx="329247" cy="333815"/>
          </a:xfrm>
          <a:custGeom>
            <a:avLst/>
            <a:gdLst/>
            <a:ahLst/>
            <a:cxnLst/>
            <a:rect l="0" t="0" r="0" b="0"/>
            <a:pathLst>
              <a:path w="329247" h="333815">
                <a:moveTo>
                  <a:pt x="197168" y="0"/>
                </a:moveTo>
                <a:lnTo>
                  <a:pt x="178964" y="0"/>
                </a:lnTo>
                <a:lnTo>
                  <a:pt x="173602" y="1905"/>
                </a:lnTo>
                <a:lnTo>
                  <a:pt x="170027" y="5080"/>
                </a:lnTo>
                <a:lnTo>
                  <a:pt x="167644" y="9102"/>
                </a:lnTo>
                <a:lnTo>
                  <a:pt x="164150" y="16545"/>
                </a:lnTo>
                <a:lnTo>
                  <a:pt x="155188" y="37516"/>
                </a:lnTo>
                <a:lnTo>
                  <a:pt x="151084" y="48823"/>
                </a:lnTo>
                <a:lnTo>
                  <a:pt x="147395" y="60171"/>
                </a:lnTo>
                <a:lnTo>
                  <a:pt x="143983" y="71546"/>
                </a:lnTo>
                <a:lnTo>
                  <a:pt x="139804" y="83892"/>
                </a:lnTo>
                <a:lnTo>
                  <a:pt x="130080" y="110310"/>
                </a:lnTo>
                <a:lnTo>
                  <a:pt x="114329" y="158247"/>
                </a:lnTo>
                <a:lnTo>
                  <a:pt x="104794" y="188366"/>
                </a:lnTo>
                <a:lnTo>
                  <a:pt x="89120" y="242150"/>
                </a:lnTo>
                <a:lnTo>
                  <a:pt x="82273" y="267161"/>
                </a:lnTo>
                <a:lnTo>
                  <a:pt x="76756" y="285740"/>
                </a:lnTo>
                <a:lnTo>
                  <a:pt x="72126" y="300030"/>
                </a:lnTo>
                <a:lnTo>
                  <a:pt x="68086" y="311463"/>
                </a:lnTo>
                <a:lnTo>
                  <a:pt x="64441" y="320037"/>
                </a:lnTo>
                <a:lnTo>
                  <a:pt x="61058" y="326705"/>
                </a:lnTo>
                <a:lnTo>
                  <a:pt x="57851" y="332103"/>
                </a:lnTo>
                <a:lnTo>
                  <a:pt x="55713" y="333797"/>
                </a:lnTo>
                <a:lnTo>
                  <a:pt x="54286" y="333021"/>
                </a:lnTo>
                <a:lnTo>
                  <a:pt x="53336" y="330599"/>
                </a:lnTo>
                <a:lnTo>
                  <a:pt x="52703" y="323269"/>
                </a:lnTo>
                <a:lnTo>
                  <a:pt x="52280" y="312668"/>
                </a:lnTo>
                <a:lnTo>
                  <a:pt x="51998" y="299885"/>
                </a:lnTo>
                <a:lnTo>
                  <a:pt x="53716" y="283743"/>
                </a:lnTo>
                <a:lnTo>
                  <a:pt x="56765" y="265362"/>
                </a:lnTo>
                <a:lnTo>
                  <a:pt x="64282" y="228429"/>
                </a:lnTo>
                <a:lnTo>
                  <a:pt x="70797" y="199314"/>
                </a:lnTo>
                <a:lnTo>
                  <a:pt x="72916" y="187168"/>
                </a:lnTo>
                <a:lnTo>
                  <a:pt x="74328" y="176214"/>
                </a:lnTo>
                <a:lnTo>
                  <a:pt x="75270" y="166053"/>
                </a:lnTo>
                <a:lnTo>
                  <a:pt x="76849" y="155469"/>
                </a:lnTo>
                <a:lnTo>
                  <a:pt x="78855" y="144604"/>
                </a:lnTo>
                <a:lnTo>
                  <a:pt x="81146" y="133550"/>
                </a:lnTo>
                <a:lnTo>
                  <a:pt x="84577" y="123323"/>
                </a:lnTo>
                <a:lnTo>
                  <a:pt x="88770" y="113648"/>
                </a:lnTo>
                <a:lnTo>
                  <a:pt x="104635" y="82139"/>
                </a:lnTo>
                <a:lnTo>
                  <a:pt x="110957" y="72066"/>
                </a:lnTo>
                <a:lnTo>
                  <a:pt x="116942" y="64414"/>
                </a:lnTo>
                <a:lnTo>
                  <a:pt x="125666" y="54751"/>
                </a:lnTo>
                <a:lnTo>
                  <a:pt x="131417" y="48781"/>
                </a:lnTo>
                <a:lnTo>
                  <a:pt x="134283" y="46808"/>
                </a:lnTo>
                <a:lnTo>
                  <a:pt x="140009" y="44616"/>
                </a:lnTo>
                <a:lnTo>
                  <a:pt x="141917" y="44984"/>
                </a:lnTo>
                <a:lnTo>
                  <a:pt x="143189" y="46181"/>
                </a:lnTo>
                <a:lnTo>
                  <a:pt x="144037" y="47933"/>
                </a:lnTo>
                <a:lnTo>
                  <a:pt x="145555" y="49100"/>
                </a:lnTo>
                <a:lnTo>
                  <a:pt x="147519" y="49878"/>
                </a:lnTo>
                <a:lnTo>
                  <a:pt x="149781" y="50397"/>
                </a:lnTo>
                <a:lnTo>
                  <a:pt x="157374" y="58593"/>
                </a:lnTo>
                <a:lnTo>
                  <a:pt x="162067" y="64779"/>
                </a:lnTo>
                <a:lnTo>
                  <a:pt x="167100" y="70808"/>
                </a:lnTo>
                <a:lnTo>
                  <a:pt x="172359" y="76733"/>
                </a:lnTo>
                <a:lnTo>
                  <a:pt x="177772" y="82588"/>
                </a:lnTo>
                <a:lnTo>
                  <a:pt x="183284" y="89348"/>
                </a:lnTo>
                <a:lnTo>
                  <a:pt x="188864" y="96713"/>
                </a:lnTo>
                <a:lnTo>
                  <a:pt x="194490" y="104480"/>
                </a:lnTo>
                <a:lnTo>
                  <a:pt x="199192" y="112516"/>
                </a:lnTo>
                <a:lnTo>
                  <a:pt x="203280" y="120730"/>
                </a:lnTo>
                <a:lnTo>
                  <a:pt x="206958" y="129064"/>
                </a:lnTo>
                <a:lnTo>
                  <a:pt x="213219" y="140335"/>
                </a:lnTo>
                <a:lnTo>
                  <a:pt x="221204" y="153564"/>
                </a:lnTo>
                <a:lnTo>
                  <a:pt x="230336" y="168098"/>
                </a:lnTo>
                <a:lnTo>
                  <a:pt x="238330" y="179693"/>
                </a:lnTo>
                <a:lnTo>
                  <a:pt x="245564" y="189328"/>
                </a:lnTo>
                <a:lnTo>
                  <a:pt x="284515" y="236682"/>
                </a:lnTo>
                <a:lnTo>
                  <a:pt x="293499" y="248275"/>
                </a:lnTo>
                <a:lnTo>
                  <a:pt x="300441" y="257909"/>
                </a:lnTo>
                <a:lnTo>
                  <a:pt x="306021" y="266237"/>
                </a:lnTo>
                <a:lnTo>
                  <a:pt x="310695" y="272741"/>
                </a:lnTo>
                <a:lnTo>
                  <a:pt x="318427" y="282508"/>
                </a:lnTo>
                <a:lnTo>
                  <a:pt x="325038" y="292564"/>
                </a:lnTo>
                <a:lnTo>
                  <a:pt x="328135" y="297913"/>
                </a:lnTo>
                <a:lnTo>
                  <a:pt x="329246" y="302431"/>
                </a:lnTo>
                <a:lnTo>
                  <a:pt x="329035" y="306395"/>
                </a:lnTo>
                <a:lnTo>
                  <a:pt x="327942" y="309991"/>
                </a:lnTo>
                <a:lnTo>
                  <a:pt x="325308" y="313341"/>
                </a:lnTo>
                <a:lnTo>
                  <a:pt x="317301" y="319602"/>
                </a:lnTo>
                <a:lnTo>
                  <a:pt x="307393" y="325560"/>
                </a:lnTo>
                <a:lnTo>
                  <a:pt x="302083" y="328483"/>
                </a:lnTo>
                <a:lnTo>
                  <a:pt x="291877" y="330431"/>
                </a:lnTo>
                <a:lnTo>
                  <a:pt x="278405" y="331730"/>
                </a:lnTo>
                <a:lnTo>
                  <a:pt x="262756" y="332595"/>
                </a:lnTo>
                <a:lnTo>
                  <a:pt x="230128" y="333558"/>
                </a:lnTo>
                <a:lnTo>
                  <a:pt x="213426" y="333814"/>
                </a:lnTo>
                <a:lnTo>
                  <a:pt x="197529" y="333033"/>
                </a:lnTo>
                <a:lnTo>
                  <a:pt x="182169" y="331559"/>
                </a:lnTo>
                <a:lnTo>
                  <a:pt x="167166" y="329624"/>
                </a:lnTo>
                <a:lnTo>
                  <a:pt x="147639" y="326430"/>
                </a:lnTo>
                <a:lnTo>
                  <a:pt x="100543" y="317800"/>
                </a:lnTo>
                <a:lnTo>
                  <a:pt x="80363" y="314736"/>
                </a:lnTo>
                <a:lnTo>
                  <a:pt x="63101" y="312694"/>
                </a:lnTo>
                <a:lnTo>
                  <a:pt x="0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5"/>
          <p:cNvSpPr/>
          <p:nvPr/>
        </p:nvSpPr>
        <p:spPr>
          <a:xfrm>
            <a:off x="7369512" y="5392102"/>
            <a:ext cx="357169" cy="333656"/>
          </a:xfrm>
          <a:custGeom>
            <a:avLst/>
            <a:gdLst/>
            <a:ahLst/>
            <a:cxnLst/>
            <a:rect l="0" t="0" r="0" b="0"/>
            <a:pathLst>
              <a:path w="357169" h="333656">
                <a:moveTo>
                  <a:pt x="91420" y="0"/>
                </a:moveTo>
                <a:lnTo>
                  <a:pt x="73217" y="0"/>
                </a:lnTo>
                <a:lnTo>
                  <a:pt x="66902" y="953"/>
                </a:lnTo>
                <a:lnTo>
                  <a:pt x="57346" y="4551"/>
                </a:lnTo>
                <a:lnTo>
                  <a:pt x="46611" y="11932"/>
                </a:lnTo>
                <a:lnTo>
                  <a:pt x="40390" y="19908"/>
                </a:lnTo>
                <a:lnTo>
                  <a:pt x="34450" y="29803"/>
                </a:lnTo>
                <a:lnTo>
                  <a:pt x="28635" y="40551"/>
                </a:lnTo>
                <a:lnTo>
                  <a:pt x="20006" y="57312"/>
                </a:lnTo>
                <a:lnTo>
                  <a:pt x="16189" y="65831"/>
                </a:lnTo>
                <a:lnTo>
                  <a:pt x="6867" y="87996"/>
                </a:lnTo>
                <a:lnTo>
                  <a:pt x="3618" y="104384"/>
                </a:lnTo>
                <a:lnTo>
                  <a:pt x="1453" y="123882"/>
                </a:lnTo>
                <a:lnTo>
                  <a:pt x="10" y="145453"/>
                </a:lnTo>
                <a:lnTo>
                  <a:pt x="0" y="162691"/>
                </a:lnTo>
                <a:lnTo>
                  <a:pt x="945" y="177041"/>
                </a:lnTo>
                <a:lnTo>
                  <a:pt x="2529" y="189465"/>
                </a:lnTo>
                <a:lnTo>
                  <a:pt x="5489" y="203463"/>
                </a:lnTo>
                <a:lnTo>
                  <a:pt x="9368" y="218509"/>
                </a:lnTo>
                <a:lnTo>
                  <a:pt x="13859" y="234255"/>
                </a:lnTo>
                <a:lnTo>
                  <a:pt x="18757" y="247610"/>
                </a:lnTo>
                <a:lnTo>
                  <a:pt x="23928" y="259371"/>
                </a:lnTo>
                <a:lnTo>
                  <a:pt x="29280" y="270069"/>
                </a:lnTo>
                <a:lnTo>
                  <a:pt x="34754" y="279106"/>
                </a:lnTo>
                <a:lnTo>
                  <a:pt x="40308" y="287036"/>
                </a:lnTo>
                <a:lnTo>
                  <a:pt x="45915" y="294227"/>
                </a:lnTo>
                <a:lnTo>
                  <a:pt x="51559" y="300927"/>
                </a:lnTo>
                <a:lnTo>
                  <a:pt x="57226" y="307298"/>
                </a:lnTo>
                <a:lnTo>
                  <a:pt x="62909" y="313450"/>
                </a:lnTo>
                <a:lnTo>
                  <a:pt x="69555" y="318504"/>
                </a:lnTo>
                <a:lnTo>
                  <a:pt x="76844" y="322826"/>
                </a:lnTo>
                <a:lnTo>
                  <a:pt x="84560" y="326660"/>
                </a:lnTo>
                <a:lnTo>
                  <a:pt x="91609" y="329216"/>
                </a:lnTo>
                <a:lnTo>
                  <a:pt x="98214" y="330920"/>
                </a:lnTo>
                <a:lnTo>
                  <a:pt x="104521" y="332056"/>
                </a:lnTo>
                <a:lnTo>
                  <a:pt x="114070" y="333318"/>
                </a:lnTo>
                <a:lnTo>
                  <a:pt x="117951" y="333655"/>
                </a:lnTo>
                <a:lnTo>
                  <a:pt x="127342" y="331488"/>
                </a:lnTo>
                <a:lnTo>
                  <a:pt x="136913" y="327351"/>
                </a:lnTo>
                <a:lnTo>
                  <a:pt x="147656" y="319666"/>
                </a:lnTo>
                <a:lnTo>
                  <a:pt x="157824" y="310404"/>
                </a:lnTo>
                <a:lnTo>
                  <a:pt x="167289" y="301153"/>
                </a:lnTo>
                <a:lnTo>
                  <a:pt x="171526" y="296019"/>
                </a:lnTo>
                <a:lnTo>
                  <a:pt x="175304" y="290691"/>
                </a:lnTo>
                <a:lnTo>
                  <a:pt x="178776" y="285234"/>
                </a:lnTo>
                <a:lnTo>
                  <a:pt x="182995" y="276834"/>
                </a:lnTo>
                <a:lnTo>
                  <a:pt x="187712" y="266471"/>
                </a:lnTo>
                <a:lnTo>
                  <a:pt x="192762" y="254800"/>
                </a:lnTo>
                <a:lnTo>
                  <a:pt x="196129" y="244162"/>
                </a:lnTo>
                <a:lnTo>
                  <a:pt x="198374" y="234212"/>
                </a:lnTo>
                <a:lnTo>
                  <a:pt x="199870" y="224721"/>
                </a:lnTo>
                <a:lnTo>
                  <a:pt x="201820" y="214584"/>
                </a:lnTo>
                <a:lnTo>
                  <a:pt x="206527" y="193161"/>
                </a:lnTo>
                <a:lnTo>
                  <a:pt x="207210" y="184971"/>
                </a:lnTo>
                <a:lnTo>
                  <a:pt x="206714" y="178559"/>
                </a:lnTo>
                <a:lnTo>
                  <a:pt x="205430" y="173332"/>
                </a:lnTo>
                <a:lnTo>
                  <a:pt x="204574" y="167942"/>
                </a:lnTo>
                <a:lnTo>
                  <a:pt x="204004" y="162445"/>
                </a:lnTo>
                <a:lnTo>
                  <a:pt x="203623" y="156874"/>
                </a:lnTo>
                <a:lnTo>
                  <a:pt x="201465" y="151255"/>
                </a:lnTo>
                <a:lnTo>
                  <a:pt x="198121" y="145604"/>
                </a:lnTo>
                <a:lnTo>
                  <a:pt x="190277" y="136151"/>
                </a:lnTo>
                <a:lnTo>
                  <a:pt x="186853" y="133630"/>
                </a:lnTo>
                <a:lnTo>
                  <a:pt x="183617" y="131949"/>
                </a:lnTo>
                <a:lnTo>
                  <a:pt x="174941" y="130081"/>
                </a:lnTo>
                <a:lnTo>
                  <a:pt x="165688" y="129252"/>
                </a:lnTo>
                <a:lnTo>
                  <a:pt x="158401" y="128883"/>
                </a:lnTo>
                <a:lnTo>
                  <a:pt x="152266" y="129737"/>
                </a:lnTo>
                <a:lnTo>
                  <a:pt x="144367" y="131259"/>
                </a:lnTo>
                <a:lnTo>
                  <a:pt x="135290" y="133226"/>
                </a:lnTo>
                <a:lnTo>
                  <a:pt x="130192" y="135490"/>
                </a:lnTo>
                <a:lnTo>
                  <a:pt x="127745" y="137952"/>
                </a:lnTo>
                <a:lnTo>
                  <a:pt x="127067" y="140545"/>
                </a:lnTo>
                <a:lnTo>
                  <a:pt x="127567" y="141322"/>
                </a:lnTo>
                <a:lnTo>
                  <a:pt x="128853" y="140887"/>
                </a:lnTo>
                <a:lnTo>
                  <a:pt x="130663" y="139645"/>
                </a:lnTo>
                <a:lnTo>
                  <a:pt x="137754" y="138265"/>
                </a:lnTo>
                <a:lnTo>
                  <a:pt x="142312" y="137896"/>
                </a:lnTo>
                <a:lnTo>
                  <a:pt x="146303" y="136699"/>
                </a:lnTo>
                <a:lnTo>
                  <a:pt x="153278" y="132827"/>
                </a:lnTo>
                <a:lnTo>
                  <a:pt x="161233" y="129509"/>
                </a:lnTo>
                <a:lnTo>
                  <a:pt x="172253" y="125392"/>
                </a:lnTo>
                <a:lnTo>
                  <a:pt x="185313" y="120742"/>
                </a:lnTo>
                <a:lnTo>
                  <a:pt x="195926" y="117642"/>
                </a:lnTo>
                <a:lnTo>
                  <a:pt x="204906" y="115576"/>
                </a:lnTo>
                <a:lnTo>
                  <a:pt x="212797" y="114198"/>
                </a:lnTo>
                <a:lnTo>
                  <a:pt x="220916" y="112327"/>
                </a:lnTo>
                <a:lnTo>
                  <a:pt x="229186" y="110127"/>
                </a:lnTo>
                <a:lnTo>
                  <a:pt x="237557" y="107708"/>
                </a:lnTo>
                <a:lnTo>
                  <a:pt x="245041" y="105143"/>
                </a:lnTo>
                <a:lnTo>
                  <a:pt x="251937" y="102480"/>
                </a:lnTo>
                <a:lnTo>
                  <a:pt x="258439" y="99753"/>
                </a:lnTo>
                <a:lnTo>
                  <a:pt x="265631" y="96982"/>
                </a:lnTo>
                <a:lnTo>
                  <a:pt x="281242" y="91363"/>
                </a:lnTo>
                <a:lnTo>
                  <a:pt x="305325" y="83151"/>
                </a:lnTo>
                <a:lnTo>
                  <a:pt x="357168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6"/>
          <p:cNvSpPr/>
          <p:nvPr/>
        </p:nvSpPr>
        <p:spPr>
          <a:xfrm>
            <a:off x="7739224" y="5349240"/>
            <a:ext cx="47464" cy="317183"/>
          </a:xfrm>
          <a:custGeom>
            <a:avLst/>
            <a:gdLst/>
            <a:ahLst/>
            <a:cxnLst/>
            <a:rect l="0" t="0" r="0" b="0"/>
            <a:pathLst>
              <a:path w="47464" h="317183">
                <a:moveTo>
                  <a:pt x="47463" y="0"/>
                </a:moveTo>
                <a:lnTo>
                  <a:pt x="28151" y="19312"/>
                </a:lnTo>
                <a:lnTo>
                  <a:pt x="25064" y="25257"/>
                </a:lnTo>
                <a:lnTo>
                  <a:pt x="22053" y="33031"/>
                </a:lnTo>
                <a:lnTo>
                  <a:pt x="19093" y="42023"/>
                </a:lnTo>
                <a:lnTo>
                  <a:pt x="16167" y="52780"/>
                </a:lnTo>
                <a:lnTo>
                  <a:pt x="13264" y="64714"/>
                </a:lnTo>
                <a:lnTo>
                  <a:pt x="10376" y="77433"/>
                </a:lnTo>
                <a:lnTo>
                  <a:pt x="8451" y="88769"/>
                </a:lnTo>
                <a:lnTo>
                  <a:pt x="7168" y="99185"/>
                </a:lnTo>
                <a:lnTo>
                  <a:pt x="4789" y="124092"/>
                </a:lnTo>
                <a:lnTo>
                  <a:pt x="557" y="163737"/>
                </a:lnTo>
                <a:lnTo>
                  <a:pt x="0" y="185357"/>
                </a:lnTo>
                <a:lnTo>
                  <a:pt x="581" y="207391"/>
                </a:lnTo>
                <a:lnTo>
                  <a:pt x="1921" y="229701"/>
                </a:lnTo>
                <a:lnTo>
                  <a:pt x="3766" y="247431"/>
                </a:lnTo>
                <a:lnTo>
                  <a:pt x="5950" y="262109"/>
                </a:lnTo>
                <a:lnTo>
                  <a:pt x="8358" y="274752"/>
                </a:lnTo>
                <a:lnTo>
                  <a:pt x="9962" y="284133"/>
                </a:lnTo>
                <a:lnTo>
                  <a:pt x="11033" y="291339"/>
                </a:lnTo>
                <a:lnTo>
                  <a:pt x="11747" y="297096"/>
                </a:lnTo>
                <a:lnTo>
                  <a:pt x="12539" y="306033"/>
                </a:lnTo>
                <a:lnTo>
                  <a:pt x="12750" y="309749"/>
                </a:lnTo>
                <a:lnTo>
                  <a:pt x="13844" y="312227"/>
                </a:lnTo>
                <a:lnTo>
                  <a:pt x="15525" y="313879"/>
                </a:lnTo>
                <a:lnTo>
                  <a:pt x="30318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7"/>
          <p:cNvSpPr/>
          <p:nvPr/>
        </p:nvSpPr>
        <p:spPr>
          <a:xfrm>
            <a:off x="7764284" y="5323522"/>
            <a:ext cx="236717" cy="282894"/>
          </a:xfrm>
          <a:custGeom>
            <a:avLst/>
            <a:gdLst/>
            <a:ahLst/>
            <a:cxnLst/>
            <a:rect l="0" t="0" r="0" b="0"/>
            <a:pathLst>
              <a:path w="236717" h="282894">
                <a:moveTo>
                  <a:pt x="133846" y="0"/>
                </a:moveTo>
                <a:lnTo>
                  <a:pt x="129294" y="13653"/>
                </a:lnTo>
                <a:lnTo>
                  <a:pt x="127002" y="18627"/>
                </a:lnTo>
                <a:lnTo>
                  <a:pt x="121914" y="26694"/>
                </a:lnTo>
                <a:lnTo>
                  <a:pt x="119223" y="32083"/>
                </a:lnTo>
                <a:lnTo>
                  <a:pt x="116478" y="38534"/>
                </a:lnTo>
                <a:lnTo>
                  <a:pt x="113694" y="45692"/>
                </a:lnTo>
                <a:lnTo>
                  <a:pt x="108981" y="55226"/>
                </a:lnTo>
                <a:lnTo>
                  <a:pt x="102982" y="66345"/>
                </a:lnTo>
                <a:lnTo>
                  <a:pt x="96126" y="78520"/>
                </a:lnTo>
                <a:lnTo>
                  <a:pt x="89649" y="88542"/>
                </a:lnTo>
                <a:lnTo>
                  <a:pt x="83426" y="97128"/>
                </a:lnTo>
                <a:lnTo>
                  <a:pt x="77373" y="104757"/>
                </a:lnTo>
                <a:lnTo>
                  <a:pt x="70479" y="112700"/>
                </a:lnTo>
                <a:lnTo>
                  <a:pt x="63027" y="120854"/>
                </a:lnTo>
                <a:lnTo>
                  <a:pt x="55200" y="129147"/>
                </a:lnTo>
                <a:lnTo>
                  <a:pt x="49030" y="136580"/>
                </a:lnTo>
                <a:lnTo>
                  <a:pt x="43964" y="143441"/>
                </a:lnTo>
                <a:lnTo>
                  <a:pt x="39635" y="149920"/>
                </a:lnTo>
                <a:lnTo>
                  <a:pt x="34844" y="154239"/>
                </a:lnTo>
                <a:lnTo>
                  <a:pt x="29744" y="157119"/>
                </a:lnTo>
                <a:lnTo>
                  <a:pt x="24439" y="159039"/>
                </a:lnTo>
                <a:lnTo>
                  <a:pt x="18999" y="162223"/>
                </a:lnTo>
                <a:lnTo>
                  <a:pt x="13466" y="166251"/>
                </a:lnTo>
                <a:lnTo>
                  <a:pt x="7873" y="170842"/>
                </a:lnTo>
                <a:lnTo>
                  <a:pt x="4144" y="174855"/>
                </a:lnTo>
                <a:lnTo>
                  <a:pt x="0" y="181853"/>
                </a:lnTo>
                <a:lnTo>
                  <a:pt x="800" y="185053"/>
                </a:lnTo>
                <a:lnTo>
                  <a:pt x="3239" y="188139"/>
                </a:lnTo>
                <a:lnTo>
                  <a:pt x="6769" y="191148"/>
                </a:lnTo>
                <a:lnTo>
                  <a:pt x="13232" y="194492"/>
                </a:lnTo>
                <a:lnTo>
                  <a:pt x="16289" y="195384"/>
                </a:lnTo>
                <a:lnTo>
                  <a:pt x="22226" y="198915"/>
                </a:lnTo>
                <a:lnTo>
                  <a:pt x="25142" y="201190"/>
                </a:lnTo>
                <a:lnTo>
                  <a:pt x="28992" y="202707"/>
                </a:lnTo>
                <a:lnTo>
                  <a:pt x="33464" y="203718"/>
                </a:lnTo>
                <a:lnTo>
                  <a:pt x="38349" y="204392"/>
                </a:lnTo>
                <a:lnTo>
                  <a:pt x="45416" y="206746"/>
                </a:lnTo>
                <a:lnTo>
                  <a:pt x="53938" y="210221"/>
                </a:lnTo>
                <a:lnTo>
                  <a:pt x="71661" y="218209"/>
                </a:lnTo>
                <a:lnTo>
                  <a:pt x="85888" y="224935"/>
                </a:lnTo>
                <a:lnTo>
                  <a:pt x="93302" y="229966"/>
                </a:lnTo>
                <a:lnTo>
                  <a:pt x="101101" y="236179"/>
                </a:lnTo>
                <a:lnTo>
                  <a:pt x="109159" y="243177"/>
                </a:lnTo>
                <a:lnTo>
                  <a:pt x="116434" y="248796"/>
                </a:lnTo>
                <a:lnTo>
                  <a:pt x="123191" y="253494"/>
                </a:lnTo>
                <a:lnTo>
                  <a:pt x="129600" y="257579"/>
                </a:lnTo>
                <a:lnTo>
                  <a:pt x="137683" y="261254"/>
                </a:lnTo>
                <a:lnTo>
                  <a:pt x="146881" y="264657"/>
                </a:lnTo>
                <a:lnTo>
                  <a:pt x="156823" y="267878"/>
                </a:lnTo>
                <a:lnTo>
                  <a:pt x="165356" y="270978"/>
                </a:lnTo>
                <a:lnTo>
                  <a:pt x="172950" y="273997"/>
                </a:lnTo>
                <a:lnTo>
                  <a:pt x="179917" y="276962"/>
                </a:lnTo>
                <a:lnTo>
                  <a:pt x="185515" y="278939"/>
                </a:lnTo>
                <a:lnTo>
                  <a:pt x="190200" y="280257"/>
                </a:lnTo>
                <a:lnTo>
                  <a:pt x="194275" y="281136"/>
                </a:lnTo>
                <a:lnTo>
                  <a:pt x="198897" y="281721"/>
                </a:lnTo>
                <a:lnTo>
                  <a:pt x="203883" y="282112"/>
                </a:lnTo>
                <a:lnTo>
                  <a:pt x="213551" y="282546"/>
                </a:lnTo>
                <a:lnTo>
                  <a:pt x="224349" y="282790"/>
                </a:lnTo>
                <a:lnTo>
                  <a:pt x="236716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8"/>
          <p:cNvSpPr/>
          <p:nvPr/>
        </p:nvSpPr>
        <p:spPr>
          <a:xfrm>
            <a:off x="8043862" y="5231144"/>
            <a:ext cx="420054" cy="409561"/>
          </a:xfrm>
          <a:custGeom>
            <a:avLst/>
            <a:gdLst/>
            <a:ahLst/>
            <a:cxnLst/>
            <a:rect l="0" t="0" r="0" b="0"/>
            <a:pathLst>
              <a:path w="420054" h="409561">
                <a:moveTo>
                  <a:pt x="0" y="409560"/>
                </a:moveTo>
                <a:lnTo>
                  <a:pt x="4551" y="405010"/>
                </a:lnTo>
                <a:lnTo>
                  <a:pt x="5892" y="401764"/>
                </a:lnTo>
                <a:lnTo>
                  <a:pt x="7382" y="393078"/>
                </a:lnTo>
                <a:lnTo>
                  <a:pt x="21872" y="304664"/>
                </a:lnTo>
                <a:lnTo>
                  <a:pt x="31310" y="252768"/>
                </a:lnTo>
                <a:lnTo>
                  <a:pt x="38681" y="217002"/>
                </a:lnTo>
                <a:lnTo>
                  <a:pt x="48185" y="175447"/>
                </a:lnTo>
                <a:lnTo>
                  <a:pt x="54118" y="150887"/>
                </a:lnTo>
                <a:lnTo>
                  <a:pt x="57034" y="140910"/>
                </a:lnTo>
                <a:lnTo>
                  <a:pt x="59930" y="132353"/>
                </a:lnTo>
                <a:lnTo>
                  <a:pt x="62814" y="124743"/>
                </a:lnTo>
                <a:lnTo>
                  <a:pt x="66641" y="116812"/>
                </a:lnTo>
                <a:lnTo>
                  <a:pt x="71098" y="108668"/>
                </a:lnTo>
                <a:lnTo>
                  <a:pt x="75973" y="100380"/>
                </a:lnTo>
                <a:lnTo>
                  <a:pt x="83931" y="88632"/>
                </a:lnTo>
                <a:lnTo>
                  <a:pt x="87387" y="84166"/>
                </a:lnTo>
                <a:lnTo>
                  <a:pt x="90643" y="82141"/>
                </a:lnTo>
                <a:lnTo>
                  <a:pt x="93766" y="81743"/>
                </a:lnTo>
                <a:lnTo>
                  <a:pt x="96800" y="82431"/>
                </a:lnTo>
                <a:lnTo>
                  <a:pt x="102713" y="85735"/>
                </a:lnTo>
                <a:lnTo>
                  <a:pt x="105623" y="87949"/>
                </a:lnTo>
                <a:lnTo>
                  <a:pt x="107562" y="91331"/>
                </a:lnTo>
                <a:lnTo>
                  <a:pt x="109718" y="100167"/>
                </a:lnTo>
                <a:lnTo>
                  <a:pt x="111246" y="106144"/>
                </a:lnTo>
                <a:lnTo>
                  <a:pt x="113216" y="112985"/>
                </a:lnTo>
                <a:lnTo>
                  <a:pt x="115483" y="120404"/>
                </a:lnTo>
                <a:lnTo>
                  <a:pt x="117946" y="134874"/>
                </a:lnTo>
                <a:lnTo>
                  <a:pt x="120541" y="154046"/>
                </a:lnTo>
                <a:lnTo>
                  <a:pt x="125964" y="196939"/>
                </a:lnTo>
                <a:lnTo>
                  <a:pt x="131549" y="235052"/>
                </a:lnTo>
                <a:lnTo>
                  <a:pt x="134371" y="249407"/>
                </a:lnTo>
                <a:lnTo>
                  <a:pt x="137206" y="260881"/>
                </a:lnTo>
                <a:lnTo>
                  <a:pt x="140048" y="270436"/>
                </a:lnTo>
                <a:lnTo>
                  <a:pt x="143848" y="278711"/>
                </a:lnTo>
                <a:lnTo>
                  <a:pt x="148287" y="286133"/>
                </a:lnTo>
                <a:lnTo>
                  <a:pt x="157345" y="297554"/>
                </a:lnTo>
                <a:lnTo>
                  <a:pt x="161094" y="300599"/>
                </a:lnTo>
                <a:lnTo>
                  <a:pt x="167800" y="303984"/>
                </a:lnTo>
                <a:lnTo>
                  <a:pt x="173955" y="305487"/>
                </a:lnTo>
                <a:lnTo>
                  <a:pt x="176930" y="304936"/>
                </a:lnTo>
                <a:lnTo>
                  <a:pt x="182776" y="301783"/>
                </a:lnTo>
                <a:lnTo>
                  <a:pt x="184716" y="298656"/>
                </a:lnTo>
                <a:lnTo>
                  <a:pt x="186872" y="290102"/>
                </a:lnTo>
                <a:lnTo>
                  <a:pt x="190303" y="282297"/>
                </a:lnTo>
                <a:lnTo>
                  <a:pt x="195449" y="272330"/>
                </a:lnTo>
                <a:lnTo>
                  <a:pt x="201737" y="260924"/>
                </a:lnTo>
                <a:lnTo>
                  <a:pt x="206880" y="249510"/>
                </a:lnTo>
                <a:lnTo>
                  <a:pt x="211263" y="238090"/>
                </a:lnTo>
                <a:lnTo>
                  <a:pt x="215137" y="226667"/>
                </a:lnTo>
                <a:lnTo>
                  <a:pt x="224522" y="196195"/>
                </a:lnTo>
                <a:lnTo>
                  <a:pt x="229691" y="178734"/>
                </a:lnTo>
                <a:lnTo>
                  <a:pt x="235043" y="163284"/>
                </a:lnTo>
                <a:lnTo>
                  <a:pt x="240515" y="149174"/>
                </a:lnTo>
                <a:lnTo>
                  <a:pt x="246068" y="135957"/>
                </a:lnTo>
                <a:lnTo>
                  <a:pt x="252628" y="121431"/>
                </a:lnTo>
                <a:lnTo>
                  <a:pt x="267537" y="90050"/>
                </a:lnTo>
                <a:lnTo>
                  <a:pt x="273607" y="76539"/>
                </a:lnTo>
                <a:lnTo>
                  <a:pt x="278607" y="64674"/>
                </a:lnTo>
                <a:lnTo>
                  <a:pt x="282894" y="53906"/>
                </a:lnTo>
                <a:lnTo>
                  <a:pt x="286703" y="44823"/>
                </a:lnTo>
                <a:lnTo>
                  <a:pt x="293477" y="29650"/>
                </a:lnTo>
                <a:lnTo>
                  <a:pt x="297568" y="23889"/>
                </a:lnTo>
                <a:lnTo>
                  <a:pt x="307195" y="14949"/>
                </a:lnTo>
                <a:lnTo>
                  <a:pt x="318774" y="4560"/>
                </a:lnTo>
                <a:lnTo>
                  <a:pt x="323006" y="2400"/>
                </a:lnTo>
                <a:lnTo>
                  <a:pt x="332788" y="0"/>
                </a:lnTo>
                <a:lnTo>
                  <a:pt x="336159" y="313"/>
                </a:lnTo>
                <a:lnTo>
                  <a:pt x="338406" y="1474"/>
                </a:lnTo>
                <a:lnTo>
                  <a:pt x="339904" y="3200"/>
                </a:lnTo>
                <a:lnTo>
                  <a:pt x="342808" y="9114"/>
                </a:lnTo>
                <a:lnTo>
                  <a:pt x="346649" y="17819"/>
                </a:lnTo>
                <a:lnTo>
                  <a:pt x="351115" y="28384"/>
                </a:lnTo>
                <a:lnTo>
                  <a:pt x="355044" y="38286"/>
                </a:lnTo>
                <a:lnTo>
                  <a:pt x="361949" y="56907"/>
                </a:lnTo>
                <a:lnTo>
                  <a:pt x="365124" y="69683"/>
                </a:lnTo>
                <a:lnTo>
                  <a:pt x="368194" y="84868"/>
                </a:lnTo>
                <a:lnTo>
                  <a:pt x="371193" y="101659"/>
                </a:lnTo>
                <a:lnTo>
                  <a:pt x="384515" y="189002"/>
                </a:lnTo>
                <a:lnTo>
                  <a:pt x="387789" y="212992"/>
                </a:lnTo>
                <a:lnTo>
                  <a:pt x="389970" y="230890"/>
                </a:lnTo>
                <a:lnTo>
                  <a:pt x="391426" y="244727"/>
                </a:lnTo>
                <a:lnTo>
                  <a:pt x="394301" y="257761"/>
                </a:lnTo>
                <a:lnTo>
                  <a:pt x="398122" y="270261"/>
                </a:lnTo>
                <a:lnTo>
                  <a:pt x="402575" y="282404"/>
                </a:lnTo>
                <a:lnTo>
                  <a:pt x="405543" y="292405"/>
                </a:lnTo>
                <a:lnTo>
                  <a:pt x="407522" y="300977"/>
                </a:lnTo>
                <a:lnTo>
                  <a:pt x="408842" y="308596"/>
                </a:lnTo>
                <a:lnTo>
                  <a:pt x="410673" y="315581"/>
                </a:lnTo>
                <a:lnTo>
                  <a:pt x="412848" y="322143"/>
                </a:lnTo>
                <a:lnTo>
                  <a:pt x="416851" y="333561"/>
                </a:lnTo>
                <a:lnTo>
                  <a:pt x="417918" y="337939"/>
                </a:lnTo>
                <a:lnTo>
                  <a:pt x="420053" y="3495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9"/>
          <p:cNvSpPr/>
          <p:nvPr/>
        </p:nvSpPr>
        <p:spPr>
          <a:xfrm>
            <a:off x="6946582" y="5298919"/>
            <a:ext cx="274173" cy="367504"/>
          </a:xfrm>
          <a:custGeom>
            <a:avLst/>
            <a:gdLst/>
            <a:ahLst/>
            <a:cxnLst/>
            <a:rect l="0" t="0" r="0" b="0"/>
            <a:pathLst>
              <a:path w="274173" h="367504">
                <a:moveTo>
                  <a:pt x="0" y="307496"/>
                </a:moveTo>
                <a:lnTo>
                  <a:pt x="0" y="293843"/>
                </a:lnTo>
                <a:lnTo>
                  <a:pt x="953" y="286964"/>
                </a:lnTo>
                <a:lnTo>
                  <a:pt x="2541" y="279520"/>
                </a:lnTo>
                <a:lnTo>
                  <a:pt x="4551" y="271701"/>
                </a:lnTo>
                <a:lnTo>
                  <a:pt x="6844" y="260772"/>
                </a:lnTo>
                <a:lnTo>
                  <a:pt x="11932" y="233390"/>
                </a:lnTo>
                <a:lnTo>
                  <a:pt x="14622" y="221897"/>
                </a:lnTo>
                <a:lnTo>
                  <a:pt x="17368" y="212329"/>
                </a:lnTo>
                <a:lnTo>
                  <a:pt x="20151" y="204047"/>
                </a:lnTo>
                <a:lnTo>
                  <a:pt x="22959" y="193762"/>
                </a:lnTo>
                <a:lnTo>
                  <a:pt x="25784" y="182143"/>
                </a:lnTo>
                <a:lnTo>
                  <a:pt x="28620" y="169635"/>
                </a:lnTo>
                <a:lnTo>
                  <a:pt x="31462" y="159391"/>
                </a:lnTo>
                <a:lnTo>
                  <a:pt x="34310" y="150657"/>
                </a:lnTo>
                <a:lnTo>
                  <a:pt x="37160" y="142929"/>
                </a:lnTo>
                <a:lnTo>
                  <a:pt x="40966" y="131110"/>
                </a:lnTo>
                <a:lnTo>
                  <a:pt x="50275" y="100197"/>
                </a:lnTo>
                <a:lnTo>
                  <a:pt x="55424" y="85477"/>
                </a:lnTo>
                <a:lnTo>
                  <a:pt x="60762" y="71853"/>
                </a:lnTo>
                <a:lnTo>
                  <a:pt x="70820" y="48461"/>
                </a:lnTo>
                <a:lnTo>
                  <a:pt x="78465" y="31714"/>
                </a:lnTo>
                <a:lnTo>
                  <a:pt x="88125" y="11576"/>
                </a:lnTo>
                <a:lnTo>
                  <a:pt x="91135" y="7346"/>
                </a:lnTo>
                <a:lnTo>
                  <a:pt x="94094" y="4526"/>
                </a:lnTo>
                <a:lnTo>
                  <a:pt x="97019" y="2646"/>
                </a:lnTo>
                <a:lnTo>
                  <a:pt x="102810" y="557"/>
                </a:lnTo>
                <a:lnTo>
                  <a:pt x="105687" y="0"/>
                </a:lnTo>
                <a:lnTo>
                  <a:pt x="107606" y="581"/>
                </a:lnTo>
                <a:lnTo>
                  <a:pt x="108885" y="1921"/>
                </a:lnTo>
                <a:lnTo>
                  <a:pt x="113225" y="10897"/>
                </a:lnTo>
                <a:lnTo>
                  <a:pt x="123225" y="30997"/>
                </a:lnTo>
                <a:lnTo>
                  <a:pt x="128744" y="39510"/>
                </a:lnTo>
                <a:lnTo>
                  <a:pt x="131550" y="43114"/>
                </a:lnTo>
                <a:lnTo>
                  <a:pt x="134667" y="49658"/>
                </a:lnTo>
                <a:lnTo>
                  <a:pt x="137004" y="56694"/>
                </a:lnTo>
                <a:lnTo>
                  <a:pt x="141218" y="66170"/>
                </a:lnTo>
                <a:lnTo>
                  <a:pt x="148946" y="82216"/>
                </a:lnTo>
                <a:lnTo>
                  <a:pt x="157268" y="99036"/>
                </a:lnTo>
                <a:lnTo>
                  <a:pt x="160384" y="107849"/>
                </a:lnTo>
                <a:lnTo>
                  <a:pt x="162722" y="115894"/>
                </a:lnTo>
                <a:lnTo>
                  <a:pt x="166936" y="125819"/>
                </a:lnTo>
                <a:lnTo>
                  <a:pt x="170346" y="134943"/>
                </a:lnTo>
                <a:lnTo>
                  <a:pt x="179214" y="160321"/>
                </a:lnTo>
                <a:lnTo>
                  <a:pt x="183294" y="170327"/>
                </a:lnTo>
                <a:lnTo>
                  <a:pt x="186967" y="177950"/>
                </a:lnTo>
                <a:lnTo>
                  <a:pt x="190366" y="183984"/>
                </a:lnTo>
                <a:lnTo>
                  <a:pt x="193586" y="190865"/>
                </a:lnTo>
                <a:lnTo>
                  <a:pt x="196685" y="198309"/>
                </a:lnTo>
                <a:lnTo>
                  <a:pt x="199703" y="206130"/>
                </a:lnTo>
                <a:lnTo>
                  <a:pt x="202668" y="213248"/>
                </a:lnTo>
                <a:lnTo>
                  <a:pt x="205597" y="219899"/>
                </a:lnTo>
                <a:lnTo>
                  <a:pt x="208502" y="226238"/>
                </a:lnTo>
                <a:lnTo>
                  <a:pt x="211730" y="235821"/>
                </a:lnTo>
                <a:lnTo>
                  <a:pt x="212591" y="239710"/>
                </a:lnTo>
                <a:lnTo>
                  <a:pt x="216087" y="246571"/>
                </a:lnTo>
                <a:lnTo>
                  <a:pt x="218353" y="249734"/>
                </a:lnTo>
                <a:lnTo>
                  <a:pt x="223411" y="260869"/>
                </a:lnTo>
                <a:lnTo>
                  <a:pt x="226093" y="267839"/>
                </a:lnTo>
                <a:lnTo>
                  <a:pt x="231613" y="278123"/>
                </a:lnTo>
                <a:lnTo>
                  <a:pt x="236289" y="285869"/>
                </a:lnTo>
                <a:lnTo>
                  <a:pt x="239874" y="295584"/>
                </a:lnTo>
                <a:lnTo>
                  <a:pt x="246545" y="304495"/>
                </a:lnTo>
                <a:lnTo>
                  <a:pt x="251816" y="310290"/>
                </a:lnTo>
                <a:lnTo>
                  <a:pt x="257334" y="321120"/>
                </a:lnTo>
                <a:lnTo>
                  <a:pt x="260138" y="328009"/>
                </a:lnTo>
                <a:lnTo>
                  <a:pt x="265794" y="338203"/>
                </a:lnTo>
                <a:lnTo>
                  <a:pt x="270530" y="345908"/>
                </a:lnTo>
                <a:lnTo>
                  <a:pt x="273821" y="357028"/>
                </a:lnTo>
                <a:lnTo>
                  <a:pt x="274172" y="358367"/>
                </a:lnTo>
                <a:lnTo>
                  <a:pt x="270412" y="358555"/>
                </a:lnTo>
                <a:lnTo>
                  <a:pt x="246916" y="358819"/>
                </a:lnTo>
                <a:lnTo>
                  <a:pt x="226580" y="358881"/>
                </a:lnTo>
                <a:lnTo>
                  <a:pt x="217728" y="357945"/>
                </a:lnTo>
                <a:lnTo>
                  <a:pt x="209923" y="356369"/>
                </a:lnTo>
                <a:lnTo>
                  <a:pt x="202813" y="354365"/>
                </a:lnTo>
                <a:lnTo>
                  <a:pt x="196168" y="353029"/>
                </a:lnTo>
                <a:lnTo>
                  <a:pt x="189834" y="352139"/>
                </a:lnTo>
                <a:lnTo>
                  <a:pt x="183706" y="351545"/>
                </a:lnTo>
                <a:lnTo>
                  <a:pt x="172953" y="351150"/>
                </a:lnTo>
                <a:lnTo>
                  <a:pt x="143225" y="350710"/>
                </a:lnTo>
                <a:lnTo>
                  <a:pt x="129774" y="351545"/>
                </a:lnTo>
                <a:lnTo>
                  <a:pt x="117948" y="353055"/>
                </a:lnTo>
                <a:lnTo>
                  <a:pt x="107207" y="355013"/>
                </a:lnTo>
                <a:lnTo>
                  <a:pt x="98142" y="356319"/>
                </a:lnTo>
                <a:lnTo>
                  <a:pt x="90193" y="357190"/>
                </a:lnTo>
                <a:lnTo>
                  <a:pt x="77233" y="358157"/>
                </a:lnTo>
                <a:lnTo>
                  <a:pt x="68299" y="358587"/>
                </a:lnTo>
                <a:lnTo>
                  <a:pt x="58612" y="358778"/>
                </a:lnTo>
                <a:lnTo>
                  <a:pt x="41423" y="358901"/>
                </a:lnTo>
                <a:lnTo>
                  <a:pt x="37140" y="359863"/>
                </a:lnTo>
                <a:lnTo>
                  <a:pt x="32380" y="361457"/>
                </a:lnTo>
                <a:lnTo>
                  <a:pt x="27302" y="363473"/>
                </a:lnTo>
                <a:lnTo>
                  <a:pt x="22012" y="364816"/>
                </a:lnTo>
                <a:lnTo>
                  <a:pt x="16579" y="365712"/>
                </a:lnTo>
                <a:lnTo>
                  <a:pt x="0" y="3675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3975" y="2428875"/>
            <a:ext cx="64960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0"/>
          <p:cNvSpPr/>
          <p:nvPr/>
        </p:nvSpPr>
        <p:spPr>
          <a:xfrm>
            <a:off x="3680459" y="960593"/>
            <a:ext cx="1590508" cy="1215113"/>
          </a:xfrm>
          <a:custGeom>
            <a:avLst/>
            <a:gdLst/>
            <a:ahLst/>
            <a:cxnLst/>
            <a:rect l="0" t="0" r="0" b="0"/>
            <a:pathLst>
              <a:path w="1590508" h="1215113">
                <a:moveTo>
                  <a:pt x="17145" y="1148242"/>
                </a:moveTo>
                <a:lnTo>
                  <a:pt x="32746" y="1132641"/>
                </a:lnTo>
                <a:lnTo>
                  <a:pt x="47673" y="1112775"/>
                </a:lnTo>
                <a:lnTo>
                  <a:pt x="62492" y="1100056"/>
                </a:lnTo>
                <a:lnTo>
                  <a:pt x="73338" y="1084646"/>
                </a:lnTo>
                <a:lnTo>
                  <a:pt x="93008" y="1052155"/>
                </a:lnTo>
                <a:lnTo>
                  <a:pt x="140968" y="969591"/>
                </a:lnTo>
                <a:lnTo>
                  <a:pt x="160760" y="934539"/>
                </a:lnTo>
                <a:lnTo>
                  <a:pt x="180034" y="898958"/>
                </a:lnTo>
                <a:lnTo>
                  <a:pt x="210400" y="844298"/>
                </a:lnTo>
                <a:lnTo>
                  <a:pt x="225592" y="815671"/>
                </a:lnTo>
                <a:lnTo>
                  <a:pt x="249405" y="782685"/>
                </a:lnTo>
                <a:lnTo>
                  <a:pt x="270008" y="750263"/>
                </a:lnTo>
                <a:lnTo>
                  <a:pt x="289866" y="720220"/>
                </a:lnTo>
                <a:lnTo>
                  <a:pt x="327768" y="664808"/>
                </a:lnTo>
                <a:lnTo>
                  <a:pt x="452399" y="472219"/>
                </a:lnTo>
                <a:lnTo>
                  <a:pt x="479717" y="431812"/>
                </a:lnTo>
                <a:lnTo>
                  <a:pt x="601536" y="259512"/>
                </a:lnTo>
                <a:lnTo>
                  <a:pt x="626766" y="225238"/>
                </a:lnTo>
                <a:lnTo>
                  <a:pt x="677661" y="159215"/>
                </a:lnTo>
                <a:lnTo>
                  <a:pt x="711075" y="117807"/>
                </a:lnTo>
                <a:lnTo>
                  <a:pt x="740597" y="83785"/>
                </a:lnTo>
                <a:lnTo>
                  <a:pt x="772189" y="50672"/>
                </a:lnTo>
                <a:lnTo>
                  <a:pt x="799155" y="23365"/>
                </a:lnTo>
                <a:lnTo>
                  <a:pt x="802328" y="21133"/>
                </a:lnTo>
                <a:lnTo>
                  <a:pt x="811344" y="17041"/>
                </a:lnTo>
                <a:lnTo>
                  <a:pt x="828659" y="3118"/>
                </a:lnTo>
                <a:lnTo>
                  <a:pt x="834384" y="1123"/>
                </a:lnTo>
                <a:lnTo>
                  <a:pt x="842961" y="0"/>
                </a:lnTo>
                <a:lnTo>
                  <a:pt x="851217" y="2277"/>
                </a:lnTo>
                <a:lnTo>
                  <a:pt x="860284" y="5511"/>
                </a:lnTo>
                <a:lnTo>
                  <a:pt x="867488" y="6949"/>
                </a:lnTo>
                <a:lnTo>
                  <a:pt x="873866" y="10128"/>
                </a:lnTo>
                <a:lnTo>
                  <a:pt x="916796" y="37882"/>
                </a:lnTo>
                <a:lnTo>
                  <a:pt x="925943" y="48641"/>
                </a:lnTo>
                <a:lnTo>
                  <a:pt x="945154" y="79290"/>
                </a:lnTo>
                <a:lnTo>
                  <a:pt x="970885" y="113041"/>
                </a:lnTo>
                <a:lnTo>
                  <a:pt x="982889" y="133596"/>
                </a:lnTo>
                <a:lnTo>
                  <a:pt x="998088" y="166674"/>
                </a:lnTo>
                <a:lnTo>
                  <a:pt x="1017513" y="200182"/>
                </a:lnTo>
                <a:lnTo>
                  <a:pt x="1039604" y="236027"/>
                </a:lnTo>
                <a:lnTo>
                  <a:pt x="1060216" y="272278"/>
                </a:lnTo>
                <a:lnTo>
                  <a:pt x="1085346" y="319737"/>
                </a:lnTo>
                <a:lnTo>
                  <a:pt x="1104857" y="355389"/>
                </a:lnTo>
                <a:lnTo>
                  <a:pt x="1128516" y="393035"/>
                </a:lnTo>
                <a:lnTo>
                  <a:pt x="1141249" y="423885"/>
                </a:lnTo>
                <a:lnTo>
                  <a:pt x="1155605" y="452605"/>
                </a:lnTo>
                <a:lnTo>
                  <a:pt x="1201088" y="535993"/>
                </a:lnTo>
                <a:lnTo>
                  <a:pt x="1218347" y="568791"/>
                </a:lnTo>
                <a:lnTo>
                  <a:pt x="1286189" y="702418"/>
                </a:lnTo>
                <a:lnTo>
                  <a:pt x="1298467" y="725296"/>
                </a:lnTo>
                <a:lnTo>
                  <a:pt x="1316237" y="759288"/>
                </a:lnTo>
                <a:lnTo>
                  <a:pt x="1327310" y="787096"/>
                </a:lnTo>
                <a:lnTo>
                  <a:pt x="1343449" y="819621"/>
                </a:lnTo>
                <a:lnTo>
                  <a:pt x="1369398" y="865558"/>
                </a:lnTo>
                <a:lnTo>
                  <a:pt x="1392115" y="903194"/>
                </a:lnTo>
                <a:lnTo>
                  <a:pt x="1412871" y="944368"/>
                </a:lnTo>
                <a:lnTo>
                  <a:pt x="1430265" y="972859"/>
                </a:lnTo>
                <a:lnTo>
                  <a:pt x="1452897" y="1016231"/>
                </a:lnTo>
                <a:lnTo>
                  <a:pt x="1477265" y="1051751"/>
                </a:lnTo>
                <a:lnTo>
                  <a:pt x="1495715" y="1079640"/>
                </a:lnTo>
                <a:lnTo>
                  <a:pt x="1522965" y="1117434"/>
                </a:lnTo>
                <a:lnTo>
                  <a:pt x="1547683" y="1149697"/>
                </a:lnTo>
                <a:lnTo>
                  <a:pt x="1574085" y="1186868"/>
                </a:lnTo>
                <a:lnTo>
                  <a:pt x="1580021" y="1193349"/>
                </a:lnTo>
                <a:lnTo>
                  <a:pt x="1581985" y="1196411"/>
                </a:lnTo>
                <a:lnTo>
                  <a:pt x="1585702" y="1205271"/>
                </a:lnTo>
                <a:lnTo>
                  <a:pt x="1589947" y="1211053"/>
                </a:lnTo>
                <a:lnTo>
                  <a:pt x="1590507" y="1212976"/>
                </a:lnTo>
                <a:lnTo>
                  <a:pt x="1589928" y="1214258"/>
                </a:lnTo>
                <a:lnTo>
                  <a:pt x="1588590" y="1215112"/>
                </a:lnTo>
                <a:lnTo>
                  <a:pt x="1585793" y="1214730"/>
                </a:lnTo>
                <a:lnTo>
                  <a:pt x="1570156" y="1209811"/>
                </a:lnTo>
                <a:lnTo>
                  <a:pt x="1515881" y="1203790"/>
                </a:lnTo>
                <a:lnTo>
                  <a:pt x="1432426" y="1194757"/>
                </a:lnTo>
                <a:lnTo>
                  <a:pt x="1406436" y="1190682"/>
                </a:lnTo>
                <a:lnTo>
                  <a:pt x="1354698" y="1183614"/>
                </a:lnTo>
                <a:lnTo>
                  <a:pt x="1305986" y="1177298"/>
                </a:lnTo>
                <a:lnTo>
                  <a:pt x="1265286" y="1171315"/>
                </a:lnTo>
                <a:lnTo>
                  <a:pt x="1219344" y="1167143"/>
                </a:lnTo>
                <a:lnTo>
                  <a:pt x="1051913" y="1158833"/>
                </a:lnTo>
                <a:lnTo>
                  <a:pt x="1032745" y="1158160"/>
                </a:lnTo>
                <a:lnTo>
                  <a:pt x="806982" y="1142170"/>
                </a:lnTo>
                <a:lnTo>
                  <a:pt x="772303" y="1142289"/>
                </a:lnTo>
                <a:lnTo>
                  <a:pt x="553390" y="1147810"/>
                </a:lnTo>
                <a:lnTo>
                  <a:pt x="506233" y="1150654"/>
                </a:lnTo>
                <a:lnTo>
                  <a:pt x="458923" y="1154989"/>
                </a:lnTo>
                <a:lnTo>
                  <a:pt x="414468" y="1156003"/>
                </a:lnTo>
                <a:lnTo>
                  <a:pt x="366136" y="1156453"/>
                </a:lnTo>
                <a:lnTo>
                  <a:pt x="326240" y="1159194"/>
                </a:lnTo>
                <a:lnTo>
                  <a:pt x="282084" y="1163552"/>
                </a:lnTo>
                <a:lnTo>
                  <a:pt x="236467" y="1165145"/>
                </a:lnTo>
                <a:lnTo>
                  <a:pt x="135023" y="1165377"/>
                </a:lnTo>
                <a:lnTo>
                  <a:pt x="99698" y="1167922"/>
                </a:lnTo>
                <a:lnTo>
                  <a:pt x="53035" y="1172170"/>
                </a:lnTo>
                <a:lnTo>
                  <a:pt x="0" y="11739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"/>
          <p:cNvSpPr/>
          <p:nvPr/>
        </p:nvSpPr>
        <p:spPr>
          <a:xfrm>
            <a:off x="5977890" y="995062"/>
            <a:ext cx="1455336" cy="1249701"/>
          </a:xfrm>
          <a:custGeom>
            <a:avLst/>
            <a:gdLst/>
            <a:ahLst/>
            <a:cxnLst/>
            <a:rect l="0" t="0" r="0" b="0"/>
            <a:pathLst>
              <a:path w="1455336" h="1249701">
                <a:moveTo>
                  <a:pt x="60007" y="1182352"/>
                </a:moveTo>
                <a:lnTo>
                  <a:pt x="71872" y="1151837"/>
                </a:lnTo>
                <a:lnTo>
                  <a:pt x="86700" y="1115844"/>
                </a:lnTo>
                <a:lnTo>
                  <a:pt x="97588" y="1088976"/>
                </a:lnTo>
                <a:lnTo>
                  <a:pt x="117561" y="1051125"/>
                </a:lnTo>
                <a:lnTo>
                  <a:pt x="130400" y="1021233"/>
                </a:lnTo>
                <a:lnTo>
                  <a:pt x="143680" y="995491"/>
                </a:lnTo>
                <a:lnTo>
                  <a:pt x="204198" y="868700"/>
                </a:lnTo>
                <a:lnTo>
                  <a:pt x="210427" y="856093"/>
                </a:lnTo>
                <a:lnTo>
                  <a:pt x="273803" y="742783"/>
                </a:lnTo>
                <a:lnTo>
                  <a:pt x="343305" y="628213"/>
                </a:lnTo>
                <a:lnTo>
                  <a:pt x="448390" y="460753"/>
                </a:lnTo>
                <a:lnTo>
                  <a:pt x="516184" y="357358"/>
                </a:lnTo>
                <a:lnTo>
                  <a:pt x="535575" y="329461"/>
                </a:lnTo>
                <a:lnTo>
                  <a:pt x="592674" y="253040"/>
                </a:lnTo>
                <a:lnTo>
                  <a:pt x="619180" y="214665"/>
                </a:lnTo>
                <a:lnTo>
                  <a:pt x="637909" y="186335"/>
                </a:lnTo>
                <a:lnTo>
                  <a:pt x="666815" y="140141"/>
                </a:lnTo>
                <a:lnTo>
                  <a:pt x="687795" y="109327"/>
                </a:lnTo>
                <a:lnTo>
                  <a:pt x="716189" y="67135"/>
                </a:lnTo>
                <a:lnTo>
                  <a:pt x="730153" y="48537"/>
                </a:lnTo>
                <a:lnTo>
                  <a:pt x="737041" y="30961"/>
                </a:lnTo>
                <a:lnTo>
                  <a:pt x="745404" y="19431"/>
                </a:lnTo>
                <a:lnTo>
                  <a:pt x="755471" y="10496"/>
                </a:lnTo>
                <a:lnTo>
                  <a:pt x="765341" y="4302"/>
                </a:lnTo>
                <a:lnTo>
                  <a:pt x="772904" y="1550"/>
                </a:lnTo>
                <a:lnTo>
                  <a:pt x="782517" y="0"/>
                </a:lnTo>
                <a:lnTo>
                  <a:pt x="785520" y="1688"/>
                </a:lnTo>
                <a:lnTo>
                  <a:pt x="791398" y="8643"/>
                </a:lnTo>
                <a:lnTo>
                  <a:pt x="794645" y="15544"/>
                </a:lnTo>
                <a:lnTo>
                  <a:pt x="795510" y="18717"/>
                </a:lnTo>
                <a:lnTo>
                  <a:pt x="801552" y="27324"/>
                </a:lnTo>
                <a:lnTo>
                  <a:pt x="808683" y="36546"/>
                </a:lnTo>
                <a:lnTo>
                  <a:pt x="820730" y="65000"/>
                </a:lnTo>
                <a:lnTo>
                  <a:pt x="834196" y="103897"/>
                </a:lnTo>
                <a:lnTo>
                  <a:pt x="850368" y="139168"/>
                </a:lnTo>
                <a:lnTo>
                  <a:pt x="868863" y="172115"/>
                </a:lnTo>
                <a:lnTo>
                  <a:pt x="887025" y="206336"/>
                </a:lnTo>
                <a:lnTo>
                  <a:pt x="899785" y="239624"/>
                </a:lnTo>
                <a:lnTo>
                  <a:pt x="913668" y="272788"/>
                </a:lnTo>
                <a:lnTo>
                  <a:pt x="930799" y="311189"/>
                </a:lnTo>
                <a:lnTo>
                  <a:pt x="940421" y="335111"/>
                </a:lnTo>
                <a:lnTo>
                  <a:pt x="954222" y="367968"/>
                </a:lnTo>
                <a:lnTo>
                  <a:pt x="973507" y="405749"/>
                </a:lnTo>
                <a:lnTo>
                  <a:pt x="986734" y="439591"/>
                </a:lnTo>
                <a:lnTo>
                  <a:pt x="996686" y="469198"/>
                </a:lnTo>
                <a:lnTo>
                  <a:pt x="1010218" y="500618"/>
                </a:lnTo>
                <a:lnTo>
                  <a:pt x="1025966" y="539477"/>
                </a:lnTo>
                <a:lnTo>
                  <a:pt x="1041013" y="570760"/>
                </a:lnTo>
                <a:lnTo>
                  <a:pt x="1057537" y="599502"/>
                </a:lnTo>
                <a:lnTo>
                  <a:pt x="1074498" y="630773"/>
                </a:lnTo>
                <a:lnTo>
                  <a:pt x="1112107" y="694391"/>
                </a:lnTo>
                <a:lnTo>
                  <a:pt x="1144006" y="749905"/>
                </a:lnTo>
                <a:lnTo>
                  <a:pt x="1161227" y="781239"/>
                </a:lnTo>
                <a:lnTo>
                  <a:pt x="1182851" y="820247"/>
                </a:lnTo>
                <a:lnTo>
                  <a:pt x="1241908" y="922768"/>
                </a:lnTo>
                <a:lnTo>
                  <a:pt x="1269191" y="972684"/>
                </a:lnTo>
                <a:lnTo>
                  <a:pt x="1282373" y="993996"/>
                </a:lnTo>
                <a:lnTo>
                  <a:pt x="1327587" y="1059104"/>
                </a:lnTo>
                <a:lnTo>
                  <a:pt x="1348081" y="1092177"/>
                </a:lnTo>
                <a:lnTo>
                  <a:pt x="1372251" y="1129599"/>
                </a:lnTo>
                <a:lnTo>
                  <a:pt x="1401468" y="1167275"/>
                </a:lnTo>
                <a:lnTo>
                  <a:pt x="1423678" y="1198001"/>
                </a:lnTo>
                <a:lnTo>
                  <a:pt x="1443646" y="1233507"/>
                </a:lnTo>
                <a:lnTo>
                  <a:pt x="1455335" y="1248450"/>
                </a:lnTo>
                <a:lnTo>
                  <a:pt x="1454094" y="1248325"/>
                </a:lnTo>
                <a:lnTo>
                  <a:pt x="1440952" y="1243821"/>
                </a:lnTo>
                <a:lnTo>
                  <a:pt x="1392832" y="1236526"/>
                </a:lnTo>
                <a:lnTo>
                  <a:pt x="1351699" y="1231789"/>
                </a:lnTo>
                <a:lnTo>
                  <a:pt x="1310367" y="1227184"/>
                </a:lnTo>
                <a:lnTo>
                  <a:pt x="1244373" y="1221963"/>
                </a:lnTo>
                <a:lnTo>
                  <a:pt x="1197897" y="1219007"/>
                </a:lnTo>
                <a:lnTo>
                  <a:pt x="1155667" y="1217343"/>
                </a:lnTo>
                <a:lnTo>
                  <a:pt x="1127039" y="1216954"/>
                </a:lnTo>
                <a:lnTo>
                  <a:pt x="1079391" y="1216781"/>
                </a:lnTo>
                <a:lnTo>
                  <a:pt x="1041069" y="1214164"/>
                </a:lnTo>
                <a:lnTo>
                  <a:pt x="1004669" y="1211731"/>
                </a:lnTo>
                <a:lnTo>
                  <a:pt x="980295" y="1212416"/>
                </a:lnTo>
                <a:lnTo>
                  <a:pt x="931939" y="1214764"/>
                </a:lnTo>
                <a:lnTo>
                  <a:pt x="897747" y="1215807"/>
                </a:lnTo>
                <a:lnTo>
                  <a:pt x="523602" y="1216641"/>
                </a:lnTo>
                <a:lnTo>
                  <a:pt x="478774" y="1219182"/>
                </a:lnTo>
                <a:lnTo>
                  <a:pt x="453485" y="1221193"/>
                </a:lnTo>
                <a:lnTo>
                  <a:pt x="415226" y="1223427"/>
                </a:lnTo>
                <a:lnTo>
                  <a:pt x="382665" y="1225373"/>
                </a:lnTo>
                <a:lnTo>
                  <a:pt x="345968" y="1229413"/>
                </a:lnTo>
                <a:lnTo>
                  <a:pt x="309973" y="1234383"/>
                </a:lnTo>
                <a:lnTo>
                  <a:pt x="265199" y="1239997"/>
                </a:lnTo>
                <a:lnTo>
                  <a:pt x="210606" y="1243001"/>
                </a:lnTo>
                <a:lnTo>
                  <a:pt x="174882" y="1246773"/>
                </a:lnTo>
                <a:lnTo>
                  <a:pt x="150878" y="1248159"/>
                </a:lnTo>
                <a:lnTo>
                  <a:pt x="93726" y="1249700"/>
                </a:lnTo>
                <a:lnTo>
                  <a:pt x="58166" y="1247845"/>
                </a:lnTo>
                <a:lnTo>
                  <a:pt x="32791" y="1243985"/>
                </a:lnTo>
                <a:lnTo>
                  <a:pt x="0" y="12423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"/>
          <p:cNvSpPr/>
          <p:nvPr/>
        </p:nvSpPr>
        <p:spPr>
          <a:xfrm>
            <a:off x="3174682" y="2112468"/>
            <a:ext cx="334328" cy="191819"/>
          </a:xfrm>
          <a:custGeom>
            <a:avLst/>
            <a:gdLst/>
            <a:ahLst/>
            <a:cxnLst/>
            <a:rect l="0" t="0" r="0" b="0"/>
            <a:pathLst>
              <a:path w="334328" h="191819">
                <a:moveTo>
                  <a:pt x="0" y="4939"/>
                </a:moveTo>
                <a:lnTo>
                  <a:pt x="4551" y="388"/>
                </a:lnTo>
                <a:lnTo>
                  <a:pt x="6844" y="0"/>
                </a:lnTo>
                <a:lnTo>
                  <a:pt x="9325" y="694"/>
                </a:lnTo>
                <a:lnTo>
                  <a:pt x="11932" y="2109"/>
                </a:lnTo>
                <a:lnTo>
                  <a:pt x="14622" y="5910"/>
                </a:lnTo>
                <a:lnTo>
                  <a:pt x="17368" y="11301"/>
                </a:lnTo>
                <a:lnTo>
                  <a:pt x="20151" y="17753"/>
                </a:lnTo>
                <a:lnTo>
                  <a:pt x="22006" y="24912"/>
                </a:lnTo>
                <a:lnTo>
                  <a:pt x="23244" y="32542"/>
                </a:lnTo>
                <a:lnTo>
                  <a:pt x="24068" y="40486"/>
                </a:lnTo>
                <a:lnTo>
                  <a:pt x="24618" y="47687"/>
                </a:lnTo>
                <a:lnTo>
                  <a:pt x="24984" y="54393"/>
                </a:lnTo>
                <a:lnTo>
                  <a:pt x="25392" y="66923"/>
                </a:lnTo>
                <a:lnTo>
                  <a:pt x="25573" y="78843"/>
                </a:lnTo>
                <a:lnTo>
                  <a:pt x="24668" y="85641"/>
                </a:lnTo>
                <a:lnTo>
                  <a:pt x="23113" y="93030"/>
                </a:lnTo>
                <a:lnTo>
                  <a:pt x="21124" y="100814"/>
                </a:lnTo>
                <a:lnTo>
                  <a:pt x="20750" y="107908"/>
                </a:lnTo>
                <a:lnTo>
                  <a:pt x="21453" y="114543"/>
                </a:lnTo>
                <a:lnTo>
                  <a:pt x="22874" y="120871"/>
                </a:lnTo>
                <a:lnTo>
                  <a:pt x="23822" y="127947"/>
                </a:lnTo>
                <a:lnTo>
                  <a:pt x="24454" y="135522"/>
                </a:lnTo>
                <a:lnTo>
                  <a:pt x="24875" y="143429"/>
                </a:lnTo>
                <a:lnTo>
                  <a:pt x="26108" y="149653"/>
                </a:lnTo>
                <a:lnTo>
                  <a:pt x="27883" y="154755"/>
                </a:lnTo>
                <a:lnTo>
                  <a:pt x="30019" y="159109"/>
                </a:lnTo>
                <a:lnTo>
                  <a:pt x="32395" y="162964"/>
                </a:lnTo>
                <a:lnTo>
                  <a:pt x="34932" y="166487"/>
                </a:lnTo>
                <a:lnTo>
                  <a:pt x="37575" y="169788"/>
                </a:lnTo>
                <a:lnTo>
                  <a:pt x="42195" y="172940"/>
                </a:lnTo>
                <a:lnTo>
                  <a:pt x="48133" y="175995"/>
                </a:lnTo>
                <a:lnTo>
                  <a:pt x="54949" y="178984"/>
                </a:lnTo>
                <a:lnTo>
                  <a:pt x="67602" y="184845"/>
                </a:lnTo>
                <a:lnTo>
                  <a:pt x="73643" y="187741"/>
                </a:lnTo>
                <a:lnTo>
                  <a:pt x="79575" y="189672"/>
                </a:lnTo>
                <a:lnTo>
                  <a:pt x="85435" y="190960"/>
                </a:lnTo>
                <a:lnTo>
                  <a:pt x="91247" y="191818"/>
                </a:lnTo>
                <a:lnTo>
                  <a:pt x="97979" y="191437"/>
                </a:lnTo>
                <a:lnTo>
                  <a:pt x="105324" y="190231"/>
                </a:lnTo>
                <a:lnTo>
                  <a:pt x="113078" y="188475"/>
                </a:lnTo>
                <a:lnTo>
                  <a:pt x="120153" y="187304"/>
                </a:lnTo>
                <a:lnTo>
                  <a:pt x="126775" y="186523"/>
                </a:lnTo>
                <a:lnTo>
                  <a:pt x="133094" y="186002"/>
                </a:lnTo>
                <a:lnTo>
                  <a:pt x="180755" y="177804"/>
                </a:lnTo>
                <a:lnTo>
                  <a:pt x="214801" y="171617"/>
                </a:lnTo>
                <a:lnTo>
                  <a:pt x="241308" y="167493"/>
                </a:lnTo>
                <a:lnTo>
                  <a:pt x="262790" y="164743"/>
                </a:lnTo>
                <a:lnTo>
                  <a:pt x="280921" y="162910"/>
                </a:lnTo>
                <a:lnTo>
                  <a:pt x="293960" y="160736"/>
                </a:lnTo>
                <a:lnTo>
                  <a:pt x="303606" y="158333"/>
                </a:lnTo>
                <a:lnTo>
                  <a:pt x="310989" y="155779"/>
                </a:lnTo>
                <a:lnTo>
                  <a:pt x="316863" y="153124"/>
                </a:lnTo>
                <a:lnTo>
                  <a:pt x="321732" y="150402"/>
                </a:lnTo>
                <a:lnTo>
                  <a:pt x="334327" y="1420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"/>
          <p:cNvSpPr/>
          <p:nvPr/>
        </p:nvSpPr>
        <p:spPr>
          <a:xfrm>
            <a:off x="3140392" y="2134552"/>
            <a:ext cx="257176" cy="94299"/>
          </a:xfrm>
          <a:custGeom>
            <a:avLst/>
            <a:gdLst/>
            <a:ahLst/>
            <a:cxnLst/>
            <a:rect l="0" t="0" r="0" b="0"/>
            <a:pathLst>
              <a:path w="257176" h="94299">
                <a:moveTo>
                  <a:pt x="0" y="94298"/>
                </a:moveTo>
                <a:lnTo>
                  <a:pt x="13652" y="80645"/>
                </a:lnTo>
                <a:lnTo>
                  <a:pt x="20531" y="75671"/>
                </a:lnTo>
                <a:lnTo>
                  <a:pt x="27975" y="71402"/>
                </a:lnTo>
                <a:lnTo>
                  <a:pt x="35795" y="67604"/>
                </a:lnTo>
                <a:lnTo>
                  <a:pt x="43866" y="64119"/>
                </a:lnTo>
                <a:lnTo>
                  <a:pt x="52104" y="60844"/>
                </a:lnTo>
                <a:lnTo>
                  <a:pt x="60454" y="57707"/>
                </a:lnTo>
                <a:lnTo>
                  <a:pt x="69830" y="53712"/>
                </a:lnTo>
                <a:lnTo>
                  <a:pt x="90408" y="44192"/>
                </a:lnTo>
                <a:lnTo>
                  <a:pt x="100277" y="39939"/>
                </a:lnTo>
                <a:lnTo>
                  <a:pt x="109714" y="36151"/>
                </a:lnTo>
                <a:lnTo>
                  <a:pt x="127819" y="29402"/>
                </a:lnTo>
                <a:lnTo>
                  <a:pt x="145391" y="23228"/>
                </a:lnTo>
                <a:lnTo>
                  <a:pt x="154077" y="21200"/>
                </a:lnTo>
                <a:lnTo>
                  <a:pt x="162726" y="19848"/>
                </a:lnTo>
                <a:lnTo>
                  <a:pt x="171349" y="18947"/>
                </a:lnTo>
                <a:lnTo>
                  <a:pt x="179003" y="17394"/>
                </a:lnTo>
                <a:lnTo>
                  <a:pt x="186010" y="15406"/>
                </a:lnTo>
                <a:lnTo>
                  <a:pt x="192587" y="13128"/>
                </a:lnTo>
                <a:lnTo>
                  <a:pt x="198876" y="11610"/>
                </a:lnTo>
                <a:lnTo>
                  <a:pt x="204974" y="10597"/>
                </a:lnTo>
                <a:lnTo>
                  <a:pt x="210944" y="9922"/>
                </a:lnTo>
                <a:lnTo>
                  <a:pt x="215877" y="9472"/>
                </a:lnTo>
                <a:lnTo>
                  <a:pt x="223898" y="8972"/>
                </a:lnTo>
                <a:lnTo>
                  <a:pt x="227370" y="7887"/>
                </a:lnTo>
                <a:lnTo>
                  <a:pt x="230638" y="621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"/>
          <p:cNvSpPr/>
          <p:nvPr/>
        </p:nvSpPr>
        <p:spPr>
          <a:xfrm>
            <a:off x="3166110" y="1894522"/>
            <a:ext cx="308611" cy="257176"/>
          </a:xfrm>
          <a:custGeom>
            <a:avLst/>
            <a:gdLst/>
            <a:ahLst/>
            <a:cxnLst/>
            <a:rect l="0" t="0" r="0" b="0"/>
            <a:pathLst>
              <a:path w="308611" h="257176">
                <a:moveTo>
                  <a:pt x="0" y="257175"/>
                </a:moveTo>
                <a:lnTo>
                  <a:pt x="4550" y="243523"/>
                </a:lnTo>
                <a:lnTo>
                  <a:pt x="6843" y="238548"/>
                </a:lnTo>
                <a:lnTo>
                  <a:pt x="9325" y="234280"/>
                </a:lnTo>
                <a:lnTo>
                  <a:pt x="11931" y="230482"/>
                </a:lnTo>
                <a:lnTo>
                  <a:pt x="16526" y="226044"/>
                </a:lnTo>
                <a:lnTo>
                  <a:pt x="22448" y="221181"/>
                </a:lnTo>
                <a:lnTo>
                  <a:pt x="29252" y="216034"/>
                </a:lnTo>
                <a:lnTo>
                  <a:pt x="44433" y="205235"/>
                </a:lnTo>
                <a:lnTo>
                  <a:pt x="77462" y="182780"/>
                </a:lnTo>
                <a:lnTo>
                  <a:pt x="89742" y="173289"/>
                </a:lnTo>
                <a:lnTo>
                  <a:pt x="121165" y="147502"/>
                </a:lnTo>
                <a:lnTo>
                  <a:pt x="138879" y="133577"/>
                </a:lnTo>
                <a:lnTo>
                  <a:pt x="221265" y="71871"/>
                </a:lnTo>
                <a:lnTo>
                  <a:pt x="237045" y="59344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"/>
          <p:cNvSpPr/>
          <p:nvPr/>
        </p:nvSpPr>
        <p:spPr>
          <a:xfrm>
            <a:off x="4426267" y="557722"/>
            <a:ext cx="383991" cy="241695"/>
          </a:xfrm>
          <a:custGeom>
            <a:avLst/>
            <a:gdLst/>
            <a:ahLst/>
            <a:cxnLst/>
            <a:rect l="0" t="0" r="0" b="0"/>
            <a:pathLst>
              <a:path w="383991" h="241695">
                <a:moveTo>
                  <a:pt x="0" y="102360"/>
                </a:moveTo>
                <a:lnTo>
                  <a:pt x="9102" y="106911"/>
                </a:lnTo>
                <a:lnTo>
                  <a:pt x="12735" y="110156"/>
                </a:lnTo>
                <a:lnTo>
                  <a:pt x="16110" y="114225"/>
                </a:lnTo>
                <a:lnTo>
                  <a:pt x="19313" y="118843"/>
                </a:lnTo>
                <a:lnTo>
                  <a:pt x="22400" y="122873"/>
                </a:lnTo>
                <a:lnTo>
                  <a:pt x="28371" y="129892"/>
                </a:lnTo>
                <a:lnTo>
                  <a:pt x="33201" y="136907"/>
                </a:lnTo>
                <a:lnTo>
                  <a:pt x="46189" y="157402"/>
                </a:lnTo>
                <a:lnTo>
                  <a:pt x="52699" y="166677"/>
                </a:lnTo>
                <a:lnTo>
                  <a:pt x="58946" y="174766"/>
                </a:lnTo>
                <a:lnTo>
                  <a:pt x="65015" y="182063"/>
                </a:lnTo>
                <a:lnTo>
                  <a:pt x="70013" y="188833"/>
                </a:lnTo>
                <a:lnTo>
                  <a:pt x="74298" y="195251"/>
                </a:lnTo>
                <a:lnTo>
                  <a:pt x="78107" y="201435"/>
                </a:lnTo>
                <a:lnTo>
                  <a:pt x="92570" y="223791"/>
                </a:lnTo>
                <a:lnTo>
                  <a:pt x="96956" y="229986"/>
                </a:lnTo>
                <a:lnTo>
                  <a:pt x="100832" y="235069"/>
                </a:lnTo>
                <a:lnTo>
                  <a:pt x="104369" y="239410"/>
                </a:lnTo>
                <a:lnTo>
                  <a:pt x="107679" y="241352"/>
                </a:lnTo>
                <a:lnTo>
                  <a:pt x="110839" y="241694"/>
                </a:lnTo>
                <a:lnTo>
                  <a:pt x="113898" y="240969"/>
                </a:lnTo>
                <a:lnTo>
                  <a:pt x="114984" y="239534"/>
                </a:lnTo>
                <a:lnTo>
                  <a:pt x="114756" y="237624"/>
                </a:lnTo>
                <a:lnTo>
                  <a:pt x="113652" y="235399"/>
                </a:lnTo>
                <a:lnTo>
                  <a:pt x="112424" y="230386"/>
                </a:lnTo>
                <a:lnTo>
                  <a:pt x="112097" y="227716"/>
                </a:lnTo>
                <a:lnTo>
                  <a:pt x="110926" y="224983"/>
                </a:lnTo>
                <a:lnTo>
                  <a:pt x="107086" y="219407"/>
                </a:lnTo>
                <a:lnTo>
                  <a:pt x="99664" y="208673"/>
                </a:lnTo>
                <a:lnTo>
                  <a:pt x="95017" y="201810"/>
                </a:lnTo>
                <a:lnTo>
                  <a:pt x="91920" y="195330"/>
                </a:lnTo>
                <a:lnTo>
                  <a:pt x="89855" y="189105"/>
                </a:lnTo>
                <a:lnTo>
                  <a:pt x="88478" y="183050"/>
                </a:lnTo>
                <a:lnTo>
                  <a:pt x="86608" y="178061"/>
                </a:lnTo>
                <a:lnTo>
                  <a:pt x="84409" y="173782"/>
                </a:lnTo>
                <a:lnTo>
                  <a:pt x="81990" y="169977"/>
                </a:lnTo>
                <a:lnTo>
                  <a:pt x="79425" y="163631"/>
                </a:lnTo>
                <a:lnTo>
                  <a:pt x="76763" y="155590"/>
                </a:lnTo>
                <a:lnTo>
                  <a:pt x="74035" y="146419"/>
                </a:lnTo>
                <a:lnTo>
                  <a:pt x="72217" y="138400"/>
                </a:lnTo>
                <a:lnTo>
                  <a:pt x="71005" y="131149"/>
                </a:lnTo>
                <a:lnTo>
                  <a:pt x="70196" y="124410"/>
                </a:lnTo>
                <a:lnTo>
                  <a:pt x="69658" y="118013"/>
                </a:lnTo>
                <a:lnTo>
                  <a:pt x="69298" y="111843"/>
                </a:lnTo>
                <a:lnTo>
                  <a:pt x="69059" y="105824"/>
                </a:lnTo>
                <a:lnTo>
                  <a:pt x="69852" y="99907"/>
                </a:lnTo>
                <a:lnTo>
                  <a:pt x="71333" y="94057"/>
                </a:lnTo>
                <a:lnTo>
                  <a:pt x="73273" y="88252"/>
                </a:lnTo>
                <a:lnTo>
                  <a:pt x="75519" y="83430"/>
                </a:lnTo>
                <a:lnTo>
                  <a:pt x="77968" y="79262"/>
                </a:lnTo>
                <a:lnTo>
                  <a:pt x="80554" y="75532"/>
                </a:lnTo>
                <a:lnTo>
                  <a:pt x="97846" y="52078"/>
                </a:lnTo>
                <a:lnTo>
                  <a:pt x="104283" y="45026"/>
                </a:lnTo>
                <a:lnTo>
                  <a:pt x="110479" y="39372"/>
                </a:lnTo>
                <a:lnTo>
                  <a:pt x="116515" y="34651"/>
                </a:lnTo>
                <a:lnTo>
                  <a:pt x="122444" y="30550"/>
                </a:lnTo>
                <a:lnTo>
                  <a:pt x="134112" y="23455"/>
                </a:lnTo>
                <a:lnTo>
                  <a:pt x="140843" y="20229"/>
                </a:lnTo>
                <a:lnTo>
                  <a:pt x="148188" y="17126"/>
                </a:lnTo>
                <a:lnTo>
                  <a:pt x="155942" y="14105"/>
                </a:lnTo>
                <a:lnTo>
                  <a:pt x="165874" y="11138"/>
                </a:lnTo>
                <a:lnTo>
                  <a:pt x="177258" y="8208"/>
                </a:lnTo>
                <a:lnTo>
                  <a:pt x="189609" y="5302"/>
                </a:lnTo>
                <a:lnTo>
                  <a:pt x="200701" y="3365"/>
                </a:lnTo>
                <a:lnTo>
                  <a:pt x="210953" y="2073"/>
                </a:lnTo>
                <a:lnTo>
                  <a:pt x="220646" y="1212"/>
                </a:lnTo>
                <a:lnTo>
                  <a:pt x="229965" y="638"/>
                </a:lnTo>
                <a:lnTo>
                  <a:pt x="247939" y="0"/>
                </a:lnTo>
                <a:lnTo>
                  <a:pt x="256733" y="783"/>
                </a:lnTo>
                <a:lnTo>
                  <a:pt x="265453" y="2257"/>
                </a:lnTo>
                <a:lnTo>
                  <a:pt x="274123" y="4192"/>
                </a:lnTo>
                <a:lnTo>
                  <a:pt x="282762" y="6435"/>
                </a:lnTo>
                <a:lnTo>
                  <a:pt x="291377" y="8882"/>
                </a:lnTo>
                <a:lnTo>
                  <a:pt x="299979" y="11467"/>
                </a:lnTo>
                <a:lnTo>
                  <a:pt x="307618" y="14142"/>
                </a:lnTo>
                <a:lnTo>
                  <a:pt x="314617" y="16878"/>
                </a:lnTo>
                <a:lnTo>
                  <a:pt x="321187" y="19654"/>
                </a:lnTo>
                <a:lnTo>
                  <a:pt x="328424" y="23410"/>
                </a:lnTo>
                <a:lnTo>
                  <a:pt x="336107" y="27820"/>
                </a:lnTo>
                <a:lnTo>
                  <a:pt x="344087" y="32664"/>
                </a:lnTo>
                <a:lnTo>
                  <a:pt x="350358" y="37798"/>
                </a:lnTo>
                <a:lnTo>
                  <a:pt x="355493" y="43126"/>
                </a:lnTo>
                <a:lnTo>
                  <a:pt x="359867" y="48583"/>
                </a:lnTo>
                <a:lnTo>
                  <a:pt x="363736" y="54126"/>
                </a:lnTo>
                <a:lnTo>
                  <a:pt x="367269" y="59727"/>
                </a:lnTo>
                <a:lnTo>
                  <a:pt x="370576" y="65365"/>
                </a:lnTo>
                <a:lnTo>
                  <a:pt x="373733" y="71029"/>
                </a:lnTo>
                <a:lnTo>
                  <a:pt x="379781" y="82403"/>
                </a:lnTo>
                <a:lnTo>
                  <a:pt x="381775" y="88103"/>
                </a:lnTo>
                <a:lnTo>
                  <a:pt x="383104" y="93808"/>
                </a:lnTo>
                <a:lnTo>
                  <a:pt x="383990" y="99516"/>
                </a:lnTo>
                <a:lnTo>
                  <a:pt x="383628" y="105226"/>
                </a:lnTo>
                <a:lnTo>
                  <a:pt x="382435" y="110938"/>
                </a:lnTo>
                <a:lnTo>
                  <a:pt x="380687" y="116652"/>
                </a:lnTo>
                <a:lnTo>
                  <a:pt x="378569" y="122365"/>
                </a:lnTo>
                <a:lnTo>
                  <a:pt x="376204" y="128079"/>
                </a:lnTo>
                <a:lnTo>
                  <a:pt x="373675" y="133794"/>
                </a:lnTo>
                <a:lnTo>
                  <a:pt x="370084" y="139508"/>
                </a:lnTo>
                <a:lnTo>
                  <a:pt x="365785" y="145223"/>
                </a:lnTo>
                <a:lnTo>
                  <a:pt x="361014" y="150938"/>
                </a:lnTo>
                <a:lnTo>
                  <a:pt x="355929" y="156653"/>
                </a:lnTo>
                <a:lnTo>
                  <a:pt x="345198" y="168083"/>
                </a:lnTo>
                <a:lnTo>
                  <a:pt x="338717" y="172845"/>
                </a:lnTo>
                <a:lnTo>
                  <a:pt x="331539" y="176973"/>
                </a:lnTo>
                <a:lnTo>
                  <a:pt x="323896" y="180677"/>
                </a:lnTo>
                <a:lnTo>
                  <a:pt x="315943" y="185051"/>
                </a:lnTo>
                <a:lnTo>
                  <a:pt x="307784" y="189872"/>
                </a:lnTo>
                <a:lnTo>
                  <a:pt x="299487" y="194992"/>
                </a:lnTo>
                <a:lnTo>
                  <a:pt x="287287" y="200309"/>
                </a:lnTo>
                <a:lnTo>
                  <a:pt x="272488" y="205760"/>
                </a:lnTo>
                <a:lnTo>
                  <a:pt x="255953" y="211298"/>
                </a:lnTo>
                <a:lnTo>
                  <a:pt x="243025" y="214990"/>
                </a:lnTo>
                <a:lnTo>
                  <a:pt x="232502" y="217452"/>
                </a:lnTo>
                <a:lnTo>
                  <a:pt x="223581" y="219093"/>
                </a:lnTo>
                <a:lnTo>
                  <a:pt x="214777" y="220187"/>
                </a:lnTo>
                <a:lnTo>
                  <a:pt x="206050" y="220916"/>
                </a:lnTo>
                <a:lnTo>
                  <a:pt x="189685" y="221727"/>
                </a:lnTo>
                <a:lnTo>
                  <a:pt x="176062" y="222087"/>
                </a:lnTo>
                <a:lnTo>
                  <a:pt x="157683" y="222290"/>
                </a:lnTo>
                <a:lnTo>
                  <a:pt x="145964" y="219797"/>
                </a:lnTo>
                <a:lnTo>
                  <a:pt x="120015" y="2138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"/>
          <p:cNvSpPr/>
          <p:nvPr/>
        </p:nvSpPr>
        <p:spPr>
          <a:xfrm>
            <a:off x="5318205" y="2143125"/>
            <a:ext cx="248205" cy="231395"/>
          </a:xfrm>
          <a:custGeom>
            <a:avLst/>
            <a:gdLst/>
            <a:ahLst/>
            <a:cxnLst/>
            <a:rect l="0" t="0" r="0" b="0"/>
            <a:pathLst>
              <a:path w="248205" h="231395">
                <a:moveTo>
                  <a:pt x="85327" y="0"/>
                </a:moveTo>
                <a:lnTo>
                  <a:pt x="71674" y="4550"/>
                </a:lnTo>
                <a:lnTo>
                  <a:pt x="65748" y="6843"/>
                </a:lnTo>
                <a:lnTo>
                  <a:pt x="59892" y="9325"/>
                </a:lnTo>
                <a:lnTo>
                  <a:pt x="54083" y="11931"/>
                </a:lnTo>
                <a:lnTo>
                  <a:pt x="49258" y="14621"/>
                </a:lnTo>
                <a:lnTo>
                  <a:pt x="45088" y="17368"/>
                </a:lnTo>
                <a:lnTo>
                  <a:pt x="37916" y="22959"/>
                </a:lnTo>
                <a:lnTo>
                  <a:pt x="31553" y="28618"/>
                </a:lnTo>
                <a:lnTo>
                  <a:pt x="28523" y="34319"/>
                </a:lnTo>
                <a:lnTo>
                  <a:pt x="25550" y="41929"/>
                </a:lnTo>
                <a:lnTo>
                  <a:pt x="22616" y="50812"/>
                </a:lnTo>
                <a:lnTo>
                  <a:pt x="19707" y="58640"/>
                </a:lnTo>
                <a:lnTo>
                  <a:pt x="16815" y="65763"/>
                </a:lnTo>
                <a:lnTo>
                  <a:pt x="13935" y="72417"/>
                </a:lnTo>
                <a:lnTo>
                  <a:pt x="12015" y="78758"/>
                </a:lnTo>
                <a:lnTo>
                  <a:pt x="10735" y="84890"/>
                </a:lnTo>
                <a:lnTo>
                  <a:pt x="9881" y="90883"/>
                </a:lnTo>
                <a:lnTo>
                  <a:pt x="8360" y="96784"/>
                </a:lnTo>
                <a:lnTo>
                  <a:pt x="6394" y="102622"/>
                </a:lnTo>
                <a:lnTo>
                  <a:pt x="4129" y="108420"/>
                </a:lnTo>
                <a:lnTo>
                  <a:pt x="2620" y="116095"/>
                </a:lnTo>
                <a:lnTo>
                  <a:pt x="1614" y="125021"/>
                </a:lnTo>
                <a:lnTo>
                  <a:pt x="943" y="134782"/>
                </a:lnTo>
                <a:lnTo>
                  <a:pt x="199" y="150708"/>
                </a:lnTo>
                <a:lnTo>
                  <a:pt x="0" y="157622"/>
                </a:lnTo>
                <a:lnTo>
                  <a:pt x="819" y="166041"/>
                </a:lnTo>
                <a:lnTo>
                  <a:pt x="2319" y="175464"/>
                </a:lnTo>
                <a:lnTo>
                  <a:pt x="4271" y="185556"/>
                </a:lnTo>
                <a:lnTo>
                  <a:pt x="6524" y="194189"/>
                </a:lnTo>
                <a:lnTo>
                  <a:pt x="8980" y="201849"/>
                </a:lnTo>
                <a:lnTo>
                  <a:pt x="11569" y="208861"/>
                </a:lnTo>
                <a:lnTo>
                  <a:pt x="14248" y="214488"/>
                </a:lnTo>
                <a:lnTo>
                  <a:pt x="16986" y="219192"/>
                </a:lnTo>
                <a:lnTo>
                  <a:pt x="19763" y="223280"/>
                </a:lnTo>
                <a:lnTo>
                  <a:pt x="23521" y="226006"/>
                </a:lnTo>
                <a:lnTo>
                  <a:pt x="27930" y="227823"/>
                </a:lnTo>
                <a:lnTo>
                  <a:pt x="32775" y="229034"/>
                </a:lnTo>
                <a:lnTo>
                  <a:pt x="36957" y="229842"/>
                </a:lnTo>
                <a:lnTo>
                  <a:pt x="44145" y="230739"/>
                </a:lnTo>
                <a:lnTo>
                  <a:pt x="48347" y="230979"/>
                </a:lnTo>
                <a:lnTo>
                  <a:pt x="58096" y="231244"/>
                </a:lnTo>
                <a:lnTo>
                  <a:pt x="74295" y="231394"/>
                </a:lnTo>
                <a:lnTo>
                  <a:pt x="80830" y="230463"/>
                </a:lnTo>
                <a:lnTo>
                  <a:pt x="88044" y="228889"/>
                </a:lnTo>
                <a:lnTo>
                  <a:pt x="95711" y="226887"/>
                </a:lnTo>
                <a:lnTo>
                  <a:pt x="101775" y="224601"/>
                </a:lnTo>
                <a:lnTo>
                  <a:pt x="106770" y="222124"/>
                </a:lnTo>
                <a:lnTo>
                  <a:pt x="111052" y="219520"/>
                </a:lnTo>
                <a:lnTo>
                  <a:pt x="115812" y="216831"/>
                </a:lnTo>
                <a:lnTo>
                  <a:pt x="126181" y="211304"/>
                </a:lnTo>
                <a:lnTo>
                  <a:pt x="142728" y="202838"/>
                </a:lnTo>
                <a:lnTo>
                  <a:pt x="148360" y="199042"/>
                </a:lnTo>
                <a:lnTo>
                  <a:pt x="154019" y="194607"/>
                </a:lnTo>
                <a:lnTo>
                  <a:pt x="159697" y="189745"/>
                </a:lnTo>
                <a:lnTo>
                  <a:pt x="164434" y="185552"/>
                </a:lnTo>
                <a:lnTo>
                  <a:pt x="172238" y="178352"/>
                </a:lnTo>
                <a:lnTo>
                  <a:pt x="176606" y="173194"/>
                </a:lnTo>
                <a:lnTo>
                  <a:pt x="181422" y="166897"/>
                </a:lnTo>
                <a:lnTo>
                  <a:pt x="186538" y="159842"/>
                </a:lnTo>
                <a:lnTo>
                  <a:pt x="190900" y="154187"/>
                </a:lnTo>
                <a:lnTo>
                  <a:pt x="194762" y="149463"/>
                </a:lnTo>
                <a:lnTo>
                  <a:pt x="198289" y="145362"/>
                </a:lnTo>
                <a:lnTo>
                  <a:pt x="199688" y="141675"/>
                </a:lnTo>
                <a:lnTo>
                  <a:pt x="199667" y="138265"/>
                </a:lnTo>
                <a:lnTo>
                  <a:pt x="198702" y="135039"/>
                </a:lnTo>
                <a:lnTo>
                  <a:pt x="195088" y="128914"/>
                </a:lnTo>
                <a:lnTo>
                  <a:pt x="190307" y="123018"/>
                </a:lnTo>
                <a:lnTo>
                  <a:pt x="185007" y="117222"/>
                </a:lnTo>
                <a:lnTo>
                  <a:pt x="181308" y="116248"/>
                </a:lnTo>
                <a:lnTo>
                  <a:pt x="176937" y="116551"/>
                </a:lnTo>
                <a:lnTo>
                  <a:pt x="172118" y="117705"/>
                </a:lnTo>
                <a:lnTo>
                  <a:pt x="166047" y="118475"/>
                </a:lnTo>
                <a:lnTo>
                  <a:pt x="159144" y="118988"/>
                </a:lnTo>
                <a:lnTo>
                  <a:pt x="151683" y="119330"/>
                </a:lnTo>
                <a:lnTo>
                  <a:pt x="144804" y="120511"/>
                </a:lnTo>
                <a:lnTo>
                  <a:pt x="138313" y="122251"/>
                </a:lnTo>
                <a:lnTo>
                  <a:pt x="132081" y="124363"/>
                </a:lnTo>
                <a:lnTo>
                  <a:pt x="126974" y="125771"/>
                </a:lnTo>
                <a:lnTo>
                  <a:pt x="122617" y="126709"/>
                </a:lnTo>
                <a:lnTo>
                  <a:pt x="118760" y="127335"/>
                </a:lnTo>
                <a:lnTo>
                  <a:pt x="117140" y="126800"/>
                </a:lnTo>
                <a:lnTo>
                  <a:pt x="117014" y="125491"/>
                </a:lnTo>
                <a:lnTo>
                  <a:pt x="117881" y="123665"/>
                </a:lnTo>
                <a:lnTo>
                  <a:pt x="123926" y="116557"/>
                </a:lnTo>
                <a:lnTo>
                  <a:pt x="128205" y="111995"/>
                </a:lnTo>
                <a:lnTo>
                  <a:pt x="132962" y="108000"/>
                </a:lnTo>
                <a:lnTo>
                  <a:pt x="138039" y="104385"/>
                </a:lnTo>
                <a:lnTo>
                  <a:pt x="149712" y="96876"/>
                </a:lnTo>
                <a:lnTo>
                  <a:pt x="164425" y="87188"/>
                </a:lnTo>
                <a:lnTo>
                  <a:pt x="171397" y="82890"/>
                </a:lnTo>
                <a:lnTo>
                  <a:pt x="177949" y="79073"/>
                </a:lnTo>
                <a:lnTo>
                  <a:pt x="184223" y="75575"/>
                </a:lnTo>
                <a:lnTo>
                  <a:pt x="191262" y="72290"/>
                </a:lnTo>
                <a:lnTo>
                  <a:pt x="198813" y="69149"/>
                </a:lnTo>
                <a:lnTo>
                  <a:pt x="206705" y="66101"/>
                </a:lnTo>
                <a:lnTo>
                  <a:pt x="213870" y="64070"/>
                </a:lnTo>
                <a:lnTo>
                  <a:pt x="220553" y="62716"/>
                </a:lnTo>
                <a:lnTo>
                  <a:pt x="248204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"/>
          <p:cNvSpPr/>
          <p:nvPr/>
        </p:nvSpPr>
        <p:spPr>
          <a:xfrm>
            <a:off x="5781119" y="2151697"/>
            <a:ext cx="177923" cy="239878"/>
          </a:xfrm>
          <a:custGeom>
            <a:avLst/>
            <a:gdLst/>
            <a:ahLst/>
            <a:cxnLst/>
            <a:rect l="0" t="0" r="0" b="0"/>
            <a:pathLst>
              <a:path w="177923" h="239878">
                <a:moveTo>
                  <a:pt x="76756" y="0"/>
                </a:moveTo>
                <a:lnTo>
                  <a:pt x="41004" y="35752"/>
                </a:lnTo>
                <a:lnTo>
                  <a:pt x="38634" y="40027"/>
                </a:lnTo>
                <a:lnTo>
                  <a:pt x="37054" y="44782"/>
                </a:lnTo>
                <a:lnTo>
                  <a:pt x="36000" y="49857"/>
                </a:lnTo>
                <a:lnTo>
                  <a:pt x="34345" y="55146"/>
                </a:lnTo>
                <a:lnTo>
                  <a:pt x="32290" y="60576"/>
                </a:lnTo>
                <a:lnTo>
                  <a:pt x="29967" y="66102"/>
                </a:lnTo>
                <a:lnTo>
                  <a:pt x="27465" y="71690"/>
                </a:lnTo>
                <a:lnTo>
                  <a:pt x="22146" y="82980"/>
                </a:lnTo>
                <a:lnTo>
                  <a:pt x="13797" y="100046"/>
                </a:lnTo>
                <a:lnTo>
                  <a:pt x="11923" y="105750"/>
                </a:lnTo>
                <a:lnTo>
                  <a:pt x="10674" y="111457"/>
                </a:lnTo>
                <a:lnTo>
                  <a:pt x="9841" y="117167"/>
                </a:lnTo>
                <a:lnTo>
                  <a:pt x="8333" y="122879"/>
                </a:lnTo>
                <a:lnTo>
                  <a:pt x="6376" y="128592"/>
                </a:lnTo>
                <a:lnTo>
                  <a:pt x="4118" y="134306"/>
                </a:lnTo>
                <a:lnTo>
                  <a:pt x="2613" y="141925"/>
                </a:lnTo>
                <a:lnTo>
                  <a:pt x="1610" y="150814"/>
                </a:lnTo>
                <a:lnTo>
                  <a:pt x="941" y="160550"/>
                </a:lnTo>
                <a:lnTo>
                  <a:pt x="198" y="176448"/>
                </a:lnTo>
                <a:lnTo>
                  <a:pt x="0" y="183355"/>
                </a:lnTo>
                <a:lnTo>
                  <a:pt x="820" y="189864"/>
                </a:lnTo>
                <a:lnTo>
                  <a:pt x="2320" y="196109"/>
                </a:lnTo>
                <a:lnTo>
                  <a:pt x="4271" y="202177"/>
                </a:lnTo>
                <a:lnTo>
                  <a:pt x="6525" y="207174"/>
                </a:lnTo>
                <a:lnTo>
                  <a:pt x="8980" y="211459"/>
                </a:lnTo>
                <a:lnTo>
                  <a:pt x="11570" y="215268"/>
                </a:lnTo>
                <a:lnTo>
                  <a:pt x="15201" y="218759"/>
                </a:lnTo>
                <a:lnTo>
                  <a:pt x="19526" y="222040"/>
                </a:lnTo>
                <a:lnTo>
                  <a:pt x="24315" y="225179"/>
                </a:lnTo>
                <a:lnTo>
                  <a:pt x="28460" y="228224"/>
                </a:lnTo>
                <a:lnTo>
                  <a:pt x="32176" y="231207"/>
                </a:lnTo>
                <a:lnTo>
                  <a:pt x="35606" y="234148"/>
                </a:lnTo>
                <a:lnTo>
                  <a:pt x="39798" y="236109"/>
                </a:lnTo>
                <a:lnTo>
                  <a:pt x="44497" y="237416"/>
                </a:lnTo>
                <a:lnTo>
                  <a:pt x="49535" y="238287"/>
                </a:lnTo>
                <a:lnTo>
                  <a:pt x="53846" y="238868"/>
                </a:lnTo>
                <a:lnTo>
                  <a:pt x="57673" y="239255"/>
                </a:lnTo>
                <a:lnTo>
                  <a:pt x="61176" y="239514"/>
                </a:lnTo>
                <a:lnTo>
                  <a:pt x="65417" y="239686"/>
                </a:lnTo>
                <a:lnTo>
                  <a:pt x="75209" y="239877"/>
                </a:lnTo>
                <a:lnTo>
                  <a:pt x="80487" y="238976"/>
                </a:lnTo>
                <a:lnTo>
                  <a:pt x="85910" y="237422"/>
                </a:lnTo>
                <a:lnTo>
                  <a:pt x="91431" y="235434"/>
                </a:lnTo>
                <a:lnTo>
                  <a:pt x="97017" y="233156"/>
                </a:lnTo>
                <a:lnTo>
                  <a:pt x="102646" y="230685"/>
                </a:lnTo>
                <a:lnTo>
                  <a:pt x="108303" y="228085"/>
                </a:lnTo>
                <a:lnTo>
                  <a:pt x="113027" y="225399"/>
                </a:lnTo>
                <a:lnTo>
                  <a:pt x="117129" y="222656"/>
                </a:lnTo>
                <a:lnTo>
                  <a:pt x="120816" y="219875"/>
                </a:lnTo>
                <a:lnTo>
                  <a:pt x="125179" y="217068"/>
                </a:lnTo>
                <a:lnTo>
                  <a:pt x="129993" y="214245"/>
                </a:lnTo>
                <a:lnTo>
                  <a:pt x="135107" y="211410"/>
                </a:lnTo>
                <a:lnTo>
                  <a:pt x="139469" y="207615"/>
                </a:lnTo>
                <a:lnTo>
                  <a:pt x="143330" y="203180"/>
                </a:lnTo>
                <a:lnTo>
                  <a:pt x="146856" y="198318"/>
                </a:lnTo>
                <a:lnTo>
                  <a:pt x="150159" y="194125"/>
                </a:lnTo>
                <a:lnTo>
                  <a:pt x="153314" y="190377"/>
                </a:lnTo>
                <a:lnTo>
                  <a:pt x="156369" y="186925"/>
                </a:lnTo>
                <a:lnTo>
                  <a:pt x="159359" y="182719"/>
                </a:lnTo>
                <a:lnTo>
                  <a:pt x="162305" y="178010"/>
                </a:lnTo>
                <a:lnTo>
                  <a:pt x="165221" y="172966"/>
                </a:lnTo>
                <a:lnTo>
                  <a:pt x="168117" y="164841"/>
                </a:lnTo>
                <a:lnTo>
                  <a:pt x="171001" y="154661"/>
                </a:lnTo>
                <a:lnTo>
                  <a:pt x="173876" y="143112"/>
                </a:lnTo>
                <a:lnTo>
                  <a:pt x="175792" y="132556"/>
                </a:lnTo>
                <a:lnTo>
                  <a:pt x="177070" y="122661"/>
                </a:lnTo>
                <a:lnTo>
                  <a:pt x="177922" y="113206"/>
                </a:lnTo>
                <a:lnTo>
                  <a:pt x="177537" y="105951"/>
                </a:lnTo>
                <a:lnTo>
                  <a:pt x="176328" y="100162"/>
                </a:lnTo>
                <a:lnTo>
                  <a:pt x="174570" y="95349"/>
                </a:lnTo>
                <a:lnTo>
                  <a:pt x="172445" y="90236"/>
                </a:lnTo>
                <a:lnTo>
                  <a:pt x="170076" y="84922"/>
                </a:lnTo>
                <a:lnTo>
                  <a:pt x="167544" y="79475"/>
                </a:lnTo>
                <a:lnTo>
                  <a:pt x="164904" y="75843"/>
                </a:lnTo>
                <a:lnTo>
                  <a:pt x="162191" y="73422"/>
                </a:lnTo>
                <a:lnTo>
                  <a:pt x="159430" y="71808"/>
                </a:lnTo>
                <a:lnTo>
                  <a:pt x="151282" y="67475"/>
                </a:lnTo>
                <a:lnTo>
                  <a:pt x="130529" y="56932"/>
                </a:lnTo>
                <a:lnTo>
                  <a:pt x="124034" y="55099"/>
                </a:lnTo>
                <a:lnTo>
                  <a:pt x="116848" y="53878"/>
                </a:lnTo>
                <a:lnTo>
                  <a:pt x="93901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"/>
          <p:cNvSpPr/>
          <p:nvPr/>
        </p:nvSpPr>
        <p:spPr>
          <a:xfrm>
            <a:off x="5857875" y="2280285"/>
            <a:ext cx="188596" cy="77153"/>
          </a:xfrm>
          <a:custGeom>
            <a:avLst/>
            <a:gdLst/>
            <a:ahLst/>
            <a:cxnLst/>
            <a:rect l="0" t="0" r="0" b="0"/>
            <a:pathLst>
              <a:path w="188596" h="77153">
                <a:moveTo>
                  <a:pt x="0" y="0"/>
                </a:moveTo>
                <a:lnTo>
                  <a:pt x="34074" y="0"/>
                </a:lnTo>
                <a:lnTo>
                  <a:pt x="38908" y="952"/>
                </a:lnTo>
                <a:lnTo>
                  <a:pt x="44036" y="2540"/>
                </a:lnTo>
                <a:lnTo>
                  <a:pt x="49360" y="4551"/>
                </a:lnTo>
                <a:lnTo>
                  <a:pt x="53862" y="5891"/>
                </a:lnTo>
                <a:lnTo>
                  <a:pt x="57815" y="6785"/>
                </a:lnTo>
                <a:lnTo>
                  <a:pt x="61404" y="7380"/>
                </a:lnTo>
                <a:lnTo>
                  <a:pt x="65700" y="8730"/>
                </a:lnTo>
                <a:lnTo>
                  <a:pt x="70470" y="10583"/>
                </a:lnTo>
                <a:lnTo>
                  <a:pt x="75555" y="12770"/>
                </a:lnTo>
                <a:lnTo>
                  <a:pt x="79897" y="16133"/>
                </a:lnTo>
                <a:lnTo>
                  <a:pt x="83745" y="20280"/>
                </a:lnTo>
                <a:lnTo>
                  <a:pt x="87262" y="24950"/>
                </a:lnTo>
                <a:lnTo>
                  <a:pt x="91512" y="29016"/>
                </a:lnTo>
                <a:lnTo>
                  <a:pt x="96251" y="32679"/>
                </a:lnTo>
                <a:lnTo>
                  <a:pt x="122094" y="49952"/>
                </a:lnTo>
                <a:lnTo>
                  <a:pt x="128068" y="53304"/>
                </a:lnTo>
                <a:lnTo>
                  <a:pt x="133003" y="55538"/>
                </a:lnTo>
                <a:lnTo>
                  <a:pt x="156871" y="63675"/>
                </a:lnTo>
                <a:lnTo>
                  <a:pt x="163635" y="66262"/>
                </a:lnTo>
                <a:lnTo>
                  <a:pt x="170050" y="68940"/>
                </a:lnTo>
                <a:lnTo>
                  <a:pt x="188595" y="771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"/>
          <p:cNvSpPr/>
          <p:nvPr/>
        </p:nvSpPr>
        <p:spPr>
          <a:xfrm>
            <a:off x="6700532" y="670006"/>
            <a:ext cx="391784" cy="233990"/>
          </a:xfrm>
          <a:custGeom>
            <a:avLst/>
            <a:gdLst/>
            <a:ahLst/>
            <a:cxnLst/>
            <a:rect l="0" t="0" r="0" b="0"/>
            <a:pathLst>
              <a:path w="391784" h="233990">
                <a:moveTo>
                  <a:pt x="31737" y="110091"/>
                </a:moveTo>
                <a:lnTo>
                  <a:pt x="31737" y="119193"/>
                </a:lnTo>
                <a:lnTo>
                  <a:pt x="32691" y="124731"/>
                </a:lnTo>
                <a:lnTo>
                  <a:pt x="34278" y="131281"/>
                </a:lnTo>
                <a:lnTo>
                  <a:pt x="36289" y="138505"/>
                </a:lnTo>
                <a:lnTo>
                  <a:pt x="38581" y="145226"/>
                </a:lnTo>
                <a:lnTo>
                  <a:pt x="41063" y="151612"/>
                </a:lnTo>
                <a:lnTo>
                  <a:pt x="43669" y="157774"/>
                </a:lnTo>
                <a:lnTo>
                  <a:pt x="45407" y="164740"/>
                </a:lnTo>
                <a:lnTo>
                  <a:pt x="46566" y="172241"/>
                </a:lnTo>
                <a:lnTo>
                  <a:pt x="47338" y="180099"/>
                </a:lnTo>
                <a:lnTo>
                  <a:pt x="47852" y="187243"/>
                </a:lnTo>
                <a:lnTo>
                  <a:pt x="48196" y="193911"/>
                </a:lnTo>
                <a:lnTo>
                  <a:pt x="48425" y="200261"/>
                </a:lnTo>
                <a:lnTo>
                  <a:pt x="47625" y="207352"/>
                </a:lnTo>
                <a:lnTo>
                  <a:pt x="46139" y="214936"/>
                </a:lnTo>
                <a:lnTo>
                  <a:pt x="41461" y="233989"/>
                </a:lnTo>
                <a:lnTo>
                  <a:pt x="39172" y="232695"/>
                </a:lnTo>
                <a:lnTo>
                  <a:pt x="35742" y="228974"/>
                </a:lnTo>
                <a:lnTo>
                  <a:pt x="31550" y="223637"/>
                </a:lnTo>
                <a:lnTo>
                  <a:pt x="27803" y="219125"/>
                </a:lnTo>
                <a:lnTo>
                  <a:pt x="24352" y="215166"/>
                </a:lnTo>
                <a:lnTo>
                  <a:pt x="21098" y="211573"/>
                </a:lnTo>
                <a:lnTo>
                  <a:pt x="18930" y="207273"/>
                </a:lnTo>
                <a:lnTo>
                  <a:pt x="17485" y="202502"/>
                </a:lnTo>
                <a:lnTo>
                  <a:pt x="16520" y="197416"/>
                </a:lnTo>
                <a:lnTo>
                  <a:pt x="13972" y="190215"/>
                </a:lnTo>
                <a:lnTo>
                  <a:pt x="10370" y="181605"/>
                </a:lnTo>
                <a:lnTo>
                  <a:pt x="6062" y="172054"/>
                </a:lnTo>
                <a:lnTo>
                  <a:pt x="3191" y="163782"/>
                </a:lnTo>
                <a:lnTo>
                  <a:pt x="1276" y="156363"/>
                </a:lnTo>
                <a:lnTo>
                  <a:pt x="0" y="149511"/>
                </a:lnTo>
                <a:lnTo>
                  <a:pt x="102" y="141134"/>
                </a:lnTo>
                <a:lnTo>
                  <a:pt x="1122" y="131739"/>
                </a:lnTo>
                <a:lnTo>
                  <a:pt x="2755" y="121665"/>
                </a:lnTo>
                <a:lnTo>
                  <a:pt x="5748" y="111140"/>
                </a:lnTo>
                <a:lnTo>
                  <a:pt x="9649" y="100313"/>
                </a:lnTo>
                <a:lnTo>
                  <a:pt x="14154" y="89285"/>
                </a:lnTo>
                <a:lnTo>
                  <a:pt x="18110" y="80028"/>
                </a:lnTo>
                <a:lnTo>
                  <a:pt x="25046" y="64662"/>
                </a:lnTo>
                <a:lnTo>
                  <a:pt x="29182" y="58850"/>
                </a:lnTo>
                <a:lnTo>
                  <a:pt x="33843" y="54023"/>
                </a:lnTo>
                <a:lnTo>
                  <a:pt x="38856" y="49852"/>
                </a:lnTo>
                <a:lnTo>
                  <a:pt x="43151" y="45167"/>
                </a:lnTo>
                <a:lnTo>
                  <a:pt x="46966" y="40138"/>
                </a:lnTo>
                <a:lnTo>
                  <a:pt x="50462" y="34881"/>
                </a:lnTo>
                <a:lnTo>
                  <a:pt x="54699" y="30423"/>
                </a:lnTo>
                <a:lnTo>
                  <a:pt x="59428" y="26499"/>
                </a:lnTo>
                <a:lnTo>
                  <a:pt x="69762" y="19599"/>
                </a:lnTo>
                <a:lnTo>
                  <a:pt x="80705" y="13357"/>
                </a:lnTo>
                <a:lnTo>
                  <a:pt x="91918" y="9948"/>
                </a:lnTo>
                <a:lnTo>
                  <a:pt x="103252" y="7481"/>
                </a:lnTo>
                <a:lnTo>
                  <a:pt x="114640" y="3209"/>
                </a:lnTo>
                <a:lnTo>
                  <a:pt x="126050" y="675"/>
                </a:lnTo>
                <a:lnTo>
                  <a:pt x="131760" y="0"/>
                </a:lnTo>
                <a:lnTo>
                  <a:pt x="138424" y="502"/>
                </a:lnTo>
                <a:lnTo>
                  <a:pt x="145725" y="1789"/>
                </a:lnTo>
                <a:lnTo>
                  <a:pt x="153449" y="3600"/>
                </a:lnTo>
                <a:lnTo>
                  <a:pt x="164572" y="8152"/>
                </a:lnTo>
                <a:lnTo>
                  <a:pt x="172690" y="12397"/>
                </a:lnTo>
                <a:lnTo>
                  <a:pt x="179473" y="14284"/>
                </a:lnTo>
                <a:lnTo>
                  <a:pt x="181663" y="15740"/>
                </a:lnTo>
                <a:lnTo>
                  <a:pt x="183123" y="17663"/>
                </a:lnTo>
                <a:lnTo>
                  <a:pt x="184096" y="19897"/>
                </a:lnTo>
                <a:lnTo>
                  <a:pt x="184745" y="23292"/>
                </a:lnTo>
                <a:lnTo>
                  <a:pt x="185177" y="27460"/>
                </a:lnTo>
                <a:lnTo>
                  <a:pt x="185466" y="32144"/>
                </a:lnTo>
                <a:lnTo>
                  <a:pt x="185786" y="39888"/>
                </a:lnTo>
                <a:lnTo>
                  <a:pt x="185872" y="43286"/>
                </a:lnTo>
                <a:lnTo>
                  <a:pt x="184976" y="47457"/>
                </a:lnTo>
                <a:lnTo>
                  <a:pt x="183427" y="52143"/>
                </a:lnTo>
                <a:lnTo>
                  <a:pt x="181441" y="57171"/>
                </a:lnTo>
                <a:lnTo>
                  <a:pt x="179165" y="61476"/>
                </a:lnTo>
                <a:lnTo>
                  <a:pt x="176695" y="65299"/>
                </a:lnTo>
                <a:lnTo>
                  <a:pt x="174096" y="68799"/>
                </a:lnTo>
                <a:lnTo>
                  <a:pt x="168553" y="73991"/>
                </a:lnTo>
                <a:lnTo>
                  <a:pt x="161048" y="80309"/>
                </a:lnTo>
                <a:lnTo>
                  <a:pt x="152234" y="87379"/>
                </a:lnTo>
                <a:lnTo>
                  <a:pt x="144454" y="93045"/>
                </a:lnTo>
                <a:lnTo>
                  <a:pt x="137362" y="97774"/>
                </a:lnTo>
                <a:lnTo>
                  <a:pt x="130729" y="101880"/>
                </a:lnTo>
                <a:lnTo>
                  <a:pt x="120819" y="108982"/>
                </a:lnTo>
                <a:lnTo>
                  <a:pt x="116843" y="112209"/>
                </a:lnTo>
                <a:lnTo>
                  <a:pt x="112287" y="114360"/>
                </a:lnTo>
                <a:lnTo>
                  <a:pt x="102145" y="116751"/>
                </a:lnTo>
                <a:lnTo>
                  <a:pt x="95821" y="118341"/>
                </a:lnTo>
                <a:lnTo>
                  <a:pt x="88748" y="120354"/>
                </a:lnTo>
                <a:lnTo>
                  <a:pt x="81174" y="122648"/>
                </a:lnTo>
                <a:lnTo>
                  <a:pt x="70219" y="127737"/>
                </a:lnTo>
                <a:lnTo>
                  <a:pt x="65965" y="130427"/>
                </a:lnTo>
                <a:lnTo>
                  <a:pt x="64081" y="132221"/>
                </a:lnTo>
                <a:lnTo>
                  <a:pt x="63777" y="133417"/>
                </a:lnTo>
                <a:lnTo>
                  <a:pt x="64527" y="134214"/>
                </a:lnTo>
                <a:lnTo>
                  <a:pt x="65980" y="134746"/>
                </a:lnTo>
                <a:lnTo>
                  <a:pt x="70134" y="135336"/>
                </a:lnTo>
                <a:lnTo>
                  <a:pt x="72575" y="136446"/>
                </a:lnTo>
                <a:lnTo>
                  <a:pt x="77827" y="140219"/>
                </a:lnTo>
                <a:lnTo>
                  <a:pt x="83419" y="141607"/>
                </a:lnTo>
                <a:lnTo>
                  <a:pt x="90957" y="142531"/>
                </a:lnTo>
                <a:lnTo>
                  <a:pt x="99792" y="143148"/>
                </a:lnTo>
                <a:lnTo>
                  <a:pt x="107587" y="144512"/>
                </a:lnTo>
                <a:lnTo>
                  <a:pt x="114689" y="146373"/>
                </a:lnTo>
                <a:lnTo>
                  <a:pt x="121329" y="148567"/>
                </a:lnTo>
                <a:lnTo>
                  <a:pt x="127660" y="150981"/>
                </a:lnTo>
                <a:lnTo>
                  <a:pt x="139775" y="156205"/>
                </a:lnTo>
                <a:lnTo>
                  <a:pt x="156589" y="164241"/>
                </a:lnTo>
                <a:lnTo>
                  <a:pt x="166407" y="169051"/>
                </a:lnTo>
                <a:lnTo>
                  <a:pt x="175810" y="173210"/>
                </a:lnTo>
                <a:lnTo>
                  <a:pt x="184936" y="176935"/>
                </a:lnTo>
                <a:lnTo>
                  <a:pt x="193877" y="180372"/>
                </a:lnTo>
                <a:lnTo>
                  <a:pt x="201743" y="182662"/>
                </a:lnTo>
                <a:lnTo>
                  <a:pt x="208892" y="184189"/>
                </a:lnTo>
                <a:lnTo>
                  <a:pt x="215563" y="185207"/>
                </a:lnTo>
                <a:lnTo>
                  <a:pt x="222868" y="186839"/>
                </a:lnTo>
                <a:lnTo>
                  <a:pt x="230596" y="188879"/>
                </a:lnTo>
                <a:lnTo>
                  <a:pt x="238604" y="191191"/>
                </a:lnTo>
                <a:lnTo>
                  <a:pt x="247753" y="194638"/>
                </a:lnTo>
                <a:lnTo>
                  <a:pt x="257664" y="198840"/>
                </a:lnTo>
                <a:lnTo>
                  <a:pt x="268080" y="203547"/>
                </a:lnTo>
                <a:lnTo>
                  <a:pt x="276929" y="206685"/>
                </a:lnTo>
                <a:lnTo>
                  <a:pt x="284733" y="208777"/>
                </a:lnTo>
                <a:lnTo>
                  <a:pt x="291841" y="210172"/>
                </a:lnTo>
                <a:lnTo>
                  <a:pt x="298485" y="212054"/>
                </a:lnTo>
                <a:lnTo>
                  <a:pt x="304820" y="214261"/>
                </a:lnTo>
                <a:lnTo>
                  <a:pt x="310947" y="216685"/>
                </a:lnTo>
                <a:lnTo>
                  <a:pt x="319795" y="218301"/>
                </a:lnTo>
                <a:lnTo>
                  <a:pt x="330456" y="219379"/>
                </a:lnTo>
                <a:lnTo>
                  <a:pt x="342326" y="220097"/>
                </a:lnTo>
                <a:lnTo>
                  <a:pt x="352143" y="221528"/>
                </a:lnTo>
                <a:lnTo>
                  <a:pt x="391783" y="2301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"/>
          <p:cNvSpPr/>
          <p:nvPr/>
        </p:nvSpPr>
        <p:spPr>
          <a:xfrm>
            <a:off x="7529512" y="2157812"/>
            <a:ext cx="239469" cy="242330"/>
          </a:xfrm>
          <a:custGeom>
            <a:avLst/>
            <a:gdLst/>
            <a:ahLst/>
            <a:cxnLst/>
            <a:rect l="0" t="0" r="0" b="0"/>
            <a:pathLst>
              <a:path w="239469" h="242330">
                <a:moveTo>
                  <a:pt x="111443" y="11030"/>
                </a:moveTo>
                <a:lnTo>
                  <a:pt x="102341" y="1928"/>
                </a:lnTo>
                <a:lnTo>
                  <a:pt x="98707" y="200"/>
                </a:lnTo>
                <a:lnTo>
                  <a:pt x="95332" y="0"/>
                </a:lnTo>
                <a:lnTo>
                  <a:pt x="89043" y="1365"/>
                </a:lnTo>
                <a:lnTo>
                  <a:pt x="83072" y="1972"/>
                </a:lnTo>
                <a:lnTo>
                  <a:pt x="80146" y="3086"/>
                </a:lnTo>
                <a:lnTo>
                  <a:pt x="74356" y="6864"/>
                </a:lnTo>
                <a:lnTo>
                  <a:pt x="68607" y="11719"/>
                </a:lnTo>
                <a:lnTo>
                  <a:pt x="65740" y="14347"/>
                </a:lnTo>
                <a:lnTo>
                  <a:pt x="60971" y="19909"/>
                </a:lnTo>
                <a:lnTo>
                  <a:pt x="48054" y="36249"/>
                </a:lnTo>
                <a:lnTo>
                  <a:pt x="42513" y="44035"/>
                </a:lnTo>
                <a:lnTo>
                  <a:pt x="37867" y="51131"/>
                </a:lnTo>
                <a:lnTo>
                  <a:pt x="33817" y="57766"/>
                </a:lnTo>
                <a:lnTo>
                  <a:pt x="31117" y="64095"/>
                </a:lnTo>
                <a:lnTo>
                  <a:pt x="29318" y="70219"/>
                </a:lnTo>
                <a:lnTo>
                  <a:pt x="28118" y="76207"/>
                </a:lnTo>
                <a:lnTo>
                  <a:pt x="28270" y="81151"/>
                </a:lnTo>
                <a:lnTo>
                  <a:pt x="29324" y="85400"/>
                </a:lnTo>
                <a:lnTo>
                  <a:pt x="33035" y="92661"/>
                </a:lnTo>
                <a:lnTo>
                  <a:pt x="37860" y="99063"/>
                </a:lnTo>
                <a:lnTo>
                  <a:pt x="41380" y="103471"/>
                </a:lnTo>
                <a:lnTo>
                  <a:pt x="44732" y="105995"/>
                </a:lnTo>
                <a:lnTo>
                  <a:pt x="56076" y="113879"/>
                </a:lnTo>
                <a:lnTo>
                  <a:pt x="64054" y="116744"/>
                </a:lnTo>
                <a:lnTo>
                  <a:pt x="73183" y="118653"/>
                </a:lnTo>
                <a:lnTo>
                  <a:pt x="83079" y="119926"/>
                </a:lnTo>
                <a:lnTo>
                  <a:pt x="91580" y="120775"/>
                </a:lnTo>
                <a:lnTo>
                  <a:pt x="99154" y="121341"/>
                </a:lnTo>
                <a:lnTo>
                  <a:pt x="106107" y="121718"/>
                </a:lnTo>
                <a:lnTo>
                  <a:pt x="134154" y="124677"/>
                </a:lnTo>
                <a:lnTo>
                  <a:pt x="152301" y="126800"/>
                </a:lnTo>
                <a:lnTo>
                  <a:pt x="166304" y="128215"/>
                </a:lnTo>
                <a:lnTo>
                  <a:pt x="177544" y="129158"/>
                </a:lnTo>
                <a:lnTo>
                  <a:pt x="186943" y="129787"/>
                </a:lnTo>
                <a:lnTo>
                  <a:pt x="195114" y="131159"/>
                </a:lnTo>
                <a:lnTo>
                  <a:pt x="202466" y="133026"/>
                </a:lnTo>
                <a:lnTo>
                  <a:pt x="209272" y="135223"/>
                </a:lnTo>
                <a:lnTo>
                  <a:pt x="214763" y="137641"/>
                </a:lnTo>
                <a:lnTo>
                  <a:pt x="219375" y="140205"/>
                </a:lnTo>
                <a:lnTo>
                  <a:pt x="223403" y="142866"/>
                </a:lnTo>
                <a:lnTo>
                  <a:pt x="230418" y="148364"/>
                </a:lnTo>
                <a:lnTo>
                  <a:pt x="233621" y="151164"/>
                </a:lnTo>
                <a:lnTo>
                  <a:pt x="235758" y="153982"/>
                </a:lnTo>
                <a:lnTo>
                  <a:pt x="238131" y="159654"/>
                </a:lnTo>
                <a:lnTo>
                  <a:pt x="239186" y="165351"/>
                </a:lnTo>
                <a:lnTo>
                  <a:pt x="239468" y="168203"/>
                </a:lnTo>
                <a:lnTo>
                  <a:pt x="237751" y="171057"/>
                </a:lnTo>
                <a:lnTo>
                  <a:pt x="230762" y="176768"/>
                </a:lnTo>
                <a:lnTo>
                  <a:pt x="227184" y="180577"/>
                </a:lnTo>
                <a:lnTo>
                  <a:pt x="223846" y="185021"/>
                </a:lnTo>
                <a:lnTo>
                  <a:pt x="220668" y="189889"/>
                </a:lnTo>
                <a:lnTo>
                  <a:pt x="215692" y="194087"/>
                </a:lnTo>
                <a:lnTo>
                  <a:pt x="209517" y="197838"/>
                </a:lnTo>
                <a:lnTo>
                  <a:pt x="202543" y="201291"/>
                </a:lnTo>
                <a:lnTo>
                  <a:pt x="193132" y="205498"/>
                </a:lnTo>
                <a:lnTo>
                  <a:pt x="169973" y="215253"/>
                </a:lnTo>
                <a:lnTo>
                  <a:pt x="159036" y="219569"/>
                </a:lnTo>
                <a:lnTo>
                  <a:pt x="139263" y="226904"/>
                </a:lnTo>
                <a:lnTo>
                  <a:pt x="112066" y="236389"/>
                </a:lnTo>
                <a:lnTo>
                  <a:pt x="103285" y="238422"/>
                </a:lnTo>
                <a:lnTo>
                  <a:pt x="94575" y="239777"/>
                </a:lnTo>
                <a:lnTo>
                  <a:pt x="85909" y="240680"/>
                </a:lnTo>
                <a:lnTo>
                  <a:pt x="77276" y="241283"/>
                </a:lnTo>
                <a:lnTo>
                  <a:pt x="68662" y="241684"/>
                </a:lnTo>
                <a:lnTo>
                  <a:pt x="43407" y="242329"/>
                </a:lnTo>
                <a:lnTo>
                  <a:pt x="38464" y="241429"/>
                </a:lnTo>
                <a:lnTo>
                  <a:pt x="33262" y="239877"/>
                </a:lnTo>
                <a:lnTo>
                  <a:pt x="27890" y="237890"/>
                </a:lnTo>
                <a:lnTo>
                  <a:pt x="23356" y="235612"/>
                </a:lnTo>
                <a:lnTo>
                  <a:pt x="19381" y="233141"/>
                </a:lnTo>
                <a:lnTo>
                  <a:pt x="15778" y="230542"/>
                </a:lnTo>
                <a:lnTo>
                  <a:pt x="9235" y="227653"/>
                </a:lnTo>
                <a:lnTo>
                  <a:pt x="0" y="216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"/>
          <p:cNvSpPr/>
          <p:nvPr/>
        </p:nvSpPr>
        <p:spPr>
          <a:xfrm>
            <a:off x="3150934" y="2995810"/>
            <a:ext cx="313746" cy="227395"/>
          </a:xfrm>
          <a:custGeom>
            <a:avLst/>
            <a:gdLst/>
            <a:ahLst/>
            <a:cxnLst/>
            <a:rect l="0" t="0" r="0" b="0"/>
            <a:pathLst>
              <a:path w="313746" h="227395">
                <a:moveTo>
                  <a:pt x="238061" y="30282"/>
                </a:moveTo>
                <a:lnTo>
                  <a:pt x="233510" y="21181"/>
                </a:lnTo>
                <a:lnTo>
                  <a:pt x="228736" y="14172"/>
                </a:lnTo>
                <a:lnTo>
                  <a:pt x="226129" y="10969"/>
                </a:lnTo>
                <a:lnTo>
                  <a:pt x="223439" y="8835"/>
                </a:lnTo>
                <a:lnTo>
                  <a:pt x="220693" y="7411"/>
                </a:lnTo>
                <a:lnTo>
                  <a:pt x="217909" y="6462"/>
                </a:lnTo>
                <a:lnTo>
                  <a:pt x="212277" y="2868"/>
                </a:lnTo>
                <a:lnTo>
                  <a:pt x="209441" y="576"/>
                </a:lnTo>
                <a:lnTo>
                  <a:pt x="205646" y="0"/>
                </a:lnTo>
                <a:lnTo>
                  <a:pt x="196349" y="1901"/>
                </a:lnTo>
                <a:lnTo>
                  <a:pt x="188407" y="3381"/>
                </a:lnTo>
                <a:lnTo>
                  <a:pt x="184956" y="3776"/>
                </a:lnTo>
                <a:lnTo>
                  <a:pt x="176041" y="6754"/>
                </a:lnTo>
                <a:lnTo>
                  <a:pt x="170997" y="8882"/>
                </a:lnTo>
                <a:lnTo>
                  <a:pt x="164776" y="11253"/>
                </a:lnTo>
                <a:lnTo>
                  <a:pt x="150245" y="16427"/>
                </a:lnTo>
                <a:lnTo>
                  <a:pt x="144274" y="19141"/>
                </a:lnTo>
                <a:lnTo>
                  <a:pt x="135100" y="24695"/>
                </a:lnTo>
                <a:lnTo>
                  <a:pt x="120228" y="35419"/>
                </a:lnTo>
                <a:lnTo>
                  <a:pt x="79636" y="65587"/>
                </a:lnTo>
                <a:lnTo>
                  <a:pt x="70531" y="72868"/>
                </a:lnTo>
                <a:lnTo>
                  <a:pt x="62557" y="79628"/>
                </a:lnTo>
                <a:lnTo>
                  <a:pt x="55336" y="86039"/>
                </a:lnTo>
                <a:lnTo>
                  <a:pt x="47664" y="94124"/>
                </a:lnTo>
                <a:lnTo>
                  <a:pt x="39692" y="103323"/>
                </a:lnTo>
                <a:lnTo>
                  <a:pt x="25119" y="120847"/>
                </a:lnTo>
                <a:lnTo>
                  <a:pt x="19900" y="126854"/>
                </a:lnTo>
                <a:lnTo>
                  <a:pt x="15468" y="131811"/>
                </a:lnTo>
                <a:lnTo>
                  <a:pt x="11560" y="137973"/>
                </a:lnTo>
                <a:lnTo>
                  <a:pt x="8003" y="144938"/>
                </a:lnTo>
                <a:lnTo>
                  <a:pt x="4679" y="152440"/>
                </a:lnTo>
                <a:lnTo>
                  <a:pt x="2463" y="160298"/>
                </a:lnTo>
                <a:lnTo>
                  <a:pt x="985" y="168394"/>
                </a:lnTo>
                <a:lnTo>
                  <a:pt x="0" y="176650"/>
                </a:lnTo>
                <a:lnTo>
                  <a:pt x="296" y="183105"/>
                </a:lnTo>
                <a:lnTo>
                  <a:pt x="1446" y="188362"/>
                </a:lnTo>
                <a:lnTo>
                  <a:pt x="3165" y="192818"/>
                </a:lnTo>
                <a:lnTo>
                  <a:pt x="6216" y="197695"/>
                </a:lnTo>
                <a:lnTo>
                  <a:pt x="10155" y="202850"/>
                </a:lnTo>
                <a:lnTo>
                  <a:pt x="14686" y="208193"/>
                </a:lnTo>
                <a:lnTo>
                  <a:pt x="20564" y="212707"/>
                </a:lnTo>
                <a:lnTo>
                  <a:pt x="27340" y="216669"/>
                </a:lnTo>
                <a:lnTo>
                  <a:pt x="34715" y="220262"/>
                </a:lnTo>
                <a:lnTo>
                  <a:pt x="42490" y="222658"/>
                </a:lnTo>
                <a:lnTo>
                  <a:pt x="50530" y="224255"/>
                </a:lnTo>
                <a:lnTo>
                  <a:pt x="58748" y="225320"/>
                </a:lnTo>
                <a:lnTo>
                  <a:pt x="66131" y="226030"/>
                </a:lnTo>
                <a:lnTo>
                  <a:pt x="72958" y="226503"/>
                </a:lnTo>
                <a:lnTo>
                  <a:pt x="79415" y="226819"/>
                </a:lnTo>
                <a:lnTo>
                  <a:pt x="94209" y="227169"/>
                </a:lnTo>
                <a:lnTo>
                  <a:pt x="126989" y="227394"/>
                </a:lnTo>
                <a:lnTo>
                  <a:pt x="143058" y="225508"/>
                </a:lnTo>
                <a:lnTo>
                  <a:pt x="188852" y="218332"/>
                </a:lnTo>
                <a:lnTo>
                  <a:pt x="208112" y="214703"/>
                </a:lnTo>
                <a:lnTo>
                  <a:pt x="223810" y="211332"/>
                </a:lnTo>
                <a:lnTo>
                  <a:pt x="237133" y="208132"/>
                </a:lnTo>
                <a:lnTo>
                  <a:pt x="247920" y="205046"/>
                </a:lnTo>
                <a:lnTo>
                  <a:pt x="257016" y="202037"/>
                </a:lnTo>
                <a:lnTo>
                  <a:pt x="264985" y="199077"/>
                </a:lnTo>
                <a:lnTo>
                  <a:pt x="271250" y="196152"/>
                </a:lnTo>
                <a:lnTo>
                  <a:pt x="280752" y="190362"/>
                </a:lnTo>
                <a:lnTo>
                  <a:pt x="285571" y="187485"/>
                </a:lnTo>
                <a:lnTo>
                  <a:pt x="290689" y="184614"/>
                </a:lnTo>
                <a:lnTo>
                  <a:pt x="296006" y="181747"/>
                </a:lnTo>
                <a:lnTo>
                  <a:pt x="299551" y="178884"/>
                </a:lnTo>
                <a:lnTo>
                  <a:pt x="301914" y="176022"/>
                </a:lnTo>
                <a:lnTo>
                  <a:pt x="305493" y="169351"/>
                </a:lnTo>
                <a:lnTo>
                  <a:pt x="310257" y="160035"/>
                </a:lnTo>
                <a:lnTo>
                  <a:pt x="311909" y="153932"/>
                </a:lnTo>
                <a:lnTo>
                  <a:pt x="313011" y="147005"/>
                </a:lnTo>
                <a:lnTo>
                  <a:pt x="313745" y="139530"/>
                </a:lnTo>
                <a:lnTo>
                  <a:pt x="313282" y="133594"/>
                </a:lnTo>
                <a:lnTo>
                  <a:pt x="312020" y="128684"/>
                </a:lnTo>
                <a:lnTo>
                  <a:pt x="310227" y="124458"/>
                </a:lnTo>
                <a:lnTo>
                  <a:pt x="303155" y="109603"/>
                </a:lnTo>
                <a:lnTo>
                  <a:pt x="298601" y="100308"/>
                </a:lnTo>
                <a:lnTo>
                  <a:pt x="294614" y="93158"/>
                </a:lnTo>
                <a:lnTo>
                  <a:pt x="291003" y="87439"/>
                </a:lnTo>
                <a:lnTo>
                  <a:pt x="287643" y="82675"/>
                </a:lnTo>
                <a:lnTo>
                  <a:pt x="279688" y="75688"/>
                </a:lnTo>
                <a:lnTo>
                  <a:pt x="268670" y="67220"/>
                </a:lnTo>
                <a:lnTo>
                  <a:pt x="255609" y="57765"/>
                </a:lnTo>
                <a:lnTo>
                  <a:pt x="245950" y="50509"/>
                </a:lnTo>
                <a:lnTo>
                  <a:pt x="238557" y="44719"/>
                </a:lnTo>
                <a:lnTo>
                  <a:pt x="232677" y="39907"/>
                </a:lnTo>
                <a:lnTo>
                  <a:pt x="226852" y="35746"/>
                </a:lnTo>
                <a:lnTo>
                  <a:pt x="221063" y="32020"/>
                </a:lnTo>
                <a:lnTo>
                  <a:pt x="215299" y="28583"/>
                </a:lnTo>
                <a:lnTo>
                  <a:pt x="206354" y="24764"/>
                </a:lnTo>
                <a:lnTo>
                  <a:pt x="198251" y="23067"/>
                </a:lnTo>
                <a:lnTo>
                  <a:pt x="193423" y="22615"/>
                </a:lnTo>
                <a:lnTo>
                  <a:pt x="188300" y="22313"/>
                </a:lnTo>
                <a:lnTo>
                  <a:pt x="183932" y="23065"/>
                </a:lnTo>
                <a:lnTo>
                  <a:pt x="173233" y="27720"/>
                </a:lnTo>
                <a:lnTo>
                  <a:pt x="167021" y="29143"/>
                </a:lnTo>
                <a:lnTo>
                  <a:pt x="161085" y="32316"/>
                </a:lnTo>
                <a:lnTo>
                  <a:pt x="152336" y="388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"/>
          <p:cNvSpPr/>
          <p:nvPr/>
        </p:nvSpPr>
        <p:spPr>
          <a:xfrm>
            <a:off x="3268979" y="3128962"/>
            <a:ext cx="317184" cy="222886"/>
          </a:xfrm>
          <a:custGeom>
            <a:avLst/>
            <a:gdLst/>
            <a:ahLst/>
            <a:cxnLst/>
            <a:rect l="0" t="0" r="0" b="0"/>
            <a:pathLst>
              <a:path w="317184" h="222886">
                <a:moveTo>
                  <a:pt x="0" y="0"/>
                </a:moveTo>
                <a:lnTo>
                  <a:pt x="9102" y="4551"/>
                </a:lnTo>
                <a:lnTo>
                  <a:pt x="26271" y="14405"/>
                </a:lnTo>
                <a:lnTo>
                  <a:pt x="46919" y="26405"/>
                </a:lnTo>
                <a:lnTo>
                  <a:pt x="72111" y="40420"/>
                </a:lnTo>
                <a:lnTo>
                  <a:pt x="95550" y="54160"/>
                </a:lnTo>
                <a:lnTo>
                  <a:pt x="108467" y="62776"/>
                </a:lnTo>
                <a:lnTo>
                  <a:pt x="121842" y="72331"/>
                </a:lnTo>
                <a:lnTo>
                  <a:pt x="191179" y="124143"/>
                </a:lnTo>
                <a:lnTo>
                  <a:pt x="206510" y="136102"/>
                </a:lnTo>
                <a:lnTo>
                  <a:pt x="218636" y="145979"/>
                </a:lnTo>
                <a:lnTo>
                  <a:pt x="228625" y="154470"/>
                </a:lnTo>
                <a:lnTo>
                  <a:pt x="239094" y="163940"/>
                </a:lnTo>
                <a:lnTo>
                  <a:pt x="260887" y="184622"/>
                </a:lnTo>
                <a:lnTo>
                  <a:pt x="270127" y="192614"/>
                </a:lnTo>
                <a:lnTo>
                  <a:pt x="278192" y="198894"/>
                </a:lnTo>
                <a:lnTo>
                  <a:pt x="285474" y="204034"/>
                </a:lnTo>
                <a:lnTo>
                  <a:pt x="291281" y="208413"/>
                </a:lnTo>
                <a:lnTo>
                  <a:pt x="296105" y="212284"/>
                </a:lnTo>
                <a:lnTo>
                  <a:pt x="304005" y="218174"/>
                </a:lnTo>
                <a:lnTo>
                  <a:pt x="307445" y="219744"/>
                </a:lnTo>
                <a:lnTo>
                  <a:pt x="317183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"/>
          <p:cNvSpPr/>
          <p:nvPr/>
        </p:nvSpPr>
        <p:spPr>
          <a:xfrm>
            <a:off x="6150814" y="3008963"/>
            <a:ext cx="341427" cy="274305"/>
          </a:xfrm>
          <a:custGeom>
            <a:avLst/>
            <a:gdLst/>
            <a:ahLst/>
            <a:cxnLst/>
            <a:rect l="0" t="0" r="0" b="0"/>
            <a:pathLst>
              <a:path w="341427" h="274305">
                <a:moveTo>
                  <a:pt x="49961" y="34274"/>
                </a:moveTo>
                <a:lnTo>
                  <a:pt x="45410" y="52478"/>
                </a:lnTo>
                <a:lnTo>
                  <a:pt x="44069" y="59745"/>
                </a:lnTo>
                <a:lnTo>
                  <a:pt x="43175" y="66495"/>
                </a:lnTo>
                <a:lnTo>
                  <a:pt x="42580" y="72899"/>
                </a:lnTo>
                <a:lnTo>
                  <a:pt x="42182" y="83837"/>
                </a:lnTo>
                <a:lnTo>
                  <a:pt x="41741" y="113769"/>
                </a:lnTo>
                <a:lnTo>
                  <a:pt x="42576" y="131086"/>
                </a:lnTo>
                <a:lnTo>
                  <a:pt x="44085" y="149298"/>
                </a:lnTo>
                <a:lnTo>
                  <a:pt x="47349" y="181598"/>
                </a:lnTo>
                <a:lnTo>
                  <a:pt x="48800" y="199129"/>
                </a:lnTo>
                <a:lnTo>
                  <a:pt x="49187" y="206090"/>
                </a:lnTo>
                <a:lnTo>
                  <a:pt x="49617" y="218904"/>
                </a:lnTo>
                <a:lnTo>
                  <a:pt x="50684" y="224988"/>
                </a:lnTo>
                <a:lnTo>
                  <a:pt x="52348" y="230949"/>
                </a:lnTo>
                <a:lnTo>
                  <a:pt x="54832" y="238843"/>
                </a:lnTo>
                <a:lnTo>
                  <a:pt x="54160" y="238281"/>
                </a:lnTo>
                <a:lnTo>
                  <a:pt x="50874" y="233529"/>
                </a:lnTo>
                <a:lnTo>
                  <a:pt x="46239" y="228242"/>
                </a:lnTo>
                <a:lnTo>
                  <a:pt x="42717" y="223593"/>
                </a:lnTo>
                <a:lnTo>
                  <a:pt x="33724" y="210809"/>
                </a:lnTo>
                <a:lnTo>
                  <a:pt x="28658" y="201494"/>
                </a:lnTo>
                <a:lnTo>
                  <a:pt x="23376" y="190521"/>
                </a:lnTo>
                <a:lnTo>
                  <a:pt x="17950" y="178444"/>
                </a:lnTo>
                <a:lnTo>
                  <a:pt x="14333" y="168487"/>
                </a:lnTo>
                <a:lnTo>
                  <a:pt x="11922" y="159945"/>
                </a:lnTo>
                <a:lnTo>
                  <a:pt x="10314" y="152345"/>
                </a:lnTo>
                <a:lnTo>
                  <a:pt x="8289" y="145372"/>
                </a:lnTo>
                <a:lnTo>
                  <a:pt x="5987" y="138820"/>
                </a:lnTo>
                <a:lnTo>
                  <a:pt x="3500" y="132546"/>
                </a:lnTo>
                <a:lnTo>
                  <a:pt x="1842" y="124554"/>
                </a:lnTo>
                <a:lnTo>
                  <a:pt x="737" y="115416"/>
                </a:lnTo>
                <a:lnTo>
                  <a:pt x="0" y="105513"/>
                </a:lnTo>
                <a:lnTo>
                  <a:pt x="461" y="95102"/>
                </a:lnTo>
                <a:lnTo>
                  <a:pt x="1721" y="84351"/>
                </a:lnTo>
                <a:lnTo>
                  <a:pt x="3513" y="73374"/>
                </a:lnTo>
                <a:lnTo>
                  <a:pt x="4708" y="64150"/>
                </a:lnTo>
                <a:lnTo>
                  <a:pt x="5505" y="56097"/>
                </a:lnTo>
                <a:lnTo>
                  <a:pt x="6036" y="48823"/>
                </a:lnTo>
                <a:lnTo>
                  <a:pt x="7342" y="43021"/>
                </a:lnTo>
                <a:lnTo>
                  <a:pt x="9166" y="38200"/>
                </a:lnTo>
                <a:lnTo>
                  <a:pt x="18936" y="19069"/>
                </a:lnTo>
                <a:lnTo>
                  <a:pt x="24424" y="10689"/>
                </a:lnTo>
                <a:lnTo>
                  <a:pt x="27222" y="7121"/>
                </a:lnTo>
                <a:lnTo>
                  <a:pt x="30991" y="4742"/>
                </a:lnTo>
                <a:lnTo>
                  <a:pt x="40260" y="2099"/>
                </a:lnTo>
                <a:lnTo>
                  <a:pt x="48189" y="924"/>
                </a:lnTo>
                <a:lnTo>
                  <a:pt x="55840" y="402"/>
                </a:lnTo>
                <a:lnTo>
                  <a:pt x="65591" y="170"/>
                </a:lnTo>
                <a:lnTo>
                  <a:pt x="98656" y="0"/>
                </a:lnTo>
                <a:lnTo>
                  <a:pt x="106237" y="1900"/>
                </a:lnTo>
                <a:lnTo>
                  <a:pt x="115101" y="5071"/>
                </a:lnTo>
                <a:lnTo>
                  <a:pt x="124820" y="9091"/>
                </a:lnTo>
                <a:lnTo>
                  <a:pt x="133204" y="11770"/>
                </a:lnTo>
                <a:lnTo>
                  <a:pt x="140699" y="13556"/>
                </a:lnTo>
                <a:lnTo>
                  <a:pt x="147600" y="14747"/>
                </a:lnTo>
                <a:lnTo>
                  <a:pt x="157809" y="18611"/>
                </a:lnTo>
                <a:lnTo>
                  <a:pt x="165520" y="23502"/>
                </a:lnTo>
                <a:lnTo>
                  <a:pt x="172123" y="28852"/>
                </a:lnTo>
                <a:lnTo>
                  <a:pt x="178233" y="36944"/>
                </a:lnTo>
                <a:lnTo>
                  <a:pt x="181196" y="41769"/>
                </a:lnTo>
                <a:lnTo>
                  <a:pt x="184487" y="49670"/>
                </a:lnTo>
                <a:lnTo>
                  <a:pt x="185365" y="53111"/>
                </a:lnTo>
                <a:lnTo>
                  <a:pt x="184998" y="56357"/>
                </a:lnTo>
                <a:lnTo>
                  <a:pt x="183800" y="59474"/>
                </a:lnTo>
                <a:lnTo>
                  <a:pt x="179930" y="65476"/>
                </a:lnTo>
                <a:lnTo>
                  <a:pt x="175035" y="71319"/>
                </a:lnTo>
                <a:lnTo>
                  <a:pt x="169684" y="77091"/>
                </a:lnTo>
                <a:lnTo>
                  <a:pt x="161273" y="84736"/>
                </a:lnTo>
                <a:lnTo>
                  <a:pt x="144836" y="97659"/>
                </a:lnTo>
                <a:lnTo>
                  <a:pt x="133213" y="106059"/>
                </a:lnTo>
                <a:lnTo>
                  <a:pt x="105059" y="125551"/>
                </a:lnTo>
                <a:lnTo>
                  <a:pt x="90503" y="134178"/>
                </a:lnTo>
                <a:lnTo>
                  <a:pt x="76036" y="141834"/>
                </a:lnTo>
                <a:lnTo>
                  <a:pt x="32252" y="163259"/>
                </a:lnTo>
                <a:lnTo>
                  <a:pt x="24820" y="165984"/>
                </a:lnTo>
                <a:lnTo>
                  <a:pt x="17960" y="167801"/>
                </a:lnTo>
                <a:lnTo>
                  <a:pt x="11481" y="169012"/>
                </a:lnTo>
                <a:lnTo>
                  <a:pt x="11925" y="169819"/>
                </a:lnTo>
                <a:lnTo>
                  <a:pt x="16984" y="170358"/>
                </a:lnTo>
                <a:lnTo>
                  <a:pt x="25119" y="170716"/>
                </a:lnTo>
                <a:lnTo>
                  <a:pt x="32446" y="170003"/>
                </a:lnTo>
                <a:lnTo>
                  <a:pt x="39237" y="168575"/>
                </a:lnTo>
                <a:lnTo>
                  <a:pt x="45670" y="166671"/>
                </a:lnTo>
                <a:lnTo>
                  <a:pt x="53768" y="165401"/>
                </a:lnTo>
                <a:lnTo>
                  <a:pt x="62976" y="164554"/>
                </a:lnTo>
                <a:lnTo>
                  <a:pt x="72925" y="163990"/>
                </a:lnTo>
                <a:lnTo>
                  <a:pt x="82415" y="164566"/>
                </a:lnTo>
                <a:lnTo>
                  <a:pt x="91600" y="165903"/>
                </a:lnTo>
                <a:lnTo>
                  <a:pt x="100580" y="167747"/>
                </a:lnTo>
                <a:lnTo>
                  <a:pt x="109424" y="168976"/>
                </a:lnTo>
                <a:lnTo>
                  <a:pt x="118178" y="169795"/>
                </a:lnTo>
                <a:lnTo>
                  <a:pt x="126871" y="170341"/>
                </a:lnTo>
                <a:lnTo>
                  <a:pt x="134572" y="171658"/>
                </a:lnTo>
                <a:lnTo>
                  <a:pt x="141611" y="173489"/>
                </a:lnTo>
                <a:lnTo>
                  <a:pt x="184798" y="187821"/>
                </a:lnTo>
                <a:lnTo>
                  <a:pt x="196050" y="191884"/>
                </a:lnTo>
                <a:lnTo>
                  <a:pt x="205456" y="195544"/>
                </a:lnTo>
                <a:lnTo>
                  <a:pt x="213632" y="198938"/>
                </a:lnTo>
                <a:lnTo>
                  <a:pt x="222892" y="203105"/>
                </a:lnTo>
                <a:lnTo>
                  <a:pt x="243341" y="212815"/>
                </a:lnTo>
                <a:lnTo>
                  <a:pt x="253176" y="219024"/>
                </a:lnTo>
                <a:lnTo>
                  <a:pt x="262590" y="226021"/>
                </a:lnTo>
                <a:lnTo>
                  <a:pt x="271724" y="233543"/>
                </a:lnTo>
                <a:lnTo>
                  <a:pt x="279717" y="239510"/>
                </a:lnTo>
                <a:lnTo>
                  <a:pt x="286952" y="244440"/>
                </a:lnTo>
                <a:lnTo>
                  <a:pt x="293680" y="248680"/>
                </a:lnTo>
                <a:lnTo>
                  <a:pt x="303695" y="255931"/>
                </a:lnTo>
                <a:lnTo>
                  <a:pt x="311322" y="262328"/>
                </a:lnTo>
                <a:lnTo>
                  <a:pt x="317886" y="268347"/>
                </a:lnTo>
                <a:lnTo>
                  <a:pt x="320970" y="270332"/>
                </a:lnTo>
                <a:lnTo>
                  <a:pt x="323979" y="271656"/>
                </a:lnTo>
                <a:lnTo>
                  <a:pt x="341426" y="2743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"/>
          <p:cNvSpPr/>
          <p:nvPr/>
        </p:nvSpPr>
        <p:spPr>
          <a:xfrm>
            <a:off x="6493988" y="2984289"/>
            <a:ext cx="314771" cy="307047"/>
          </a:xfrm>
          <a:custGeom>
            <a:avLst/>
            <a:gdLst/>
            <a:ahLst/>
            <a:cxnLst/>
            <a:rect l="0" t="0" r="0" b="0"/>
            <a:pathLst>
              <a:path w="314771" h="307047">
                <a:moveTo>
                  <a:pt x="178274" y="24658"/>
                </a:moveTo>
                <a:lnTo>
                  <a:pt x="178274" y="11006"/>
                </a:lnTo>
                <a:lnTo>
                  <a:pt x="177322" y="6984"/>
                </a:lnTo>
                <a:lnTo>
                  <a:pt x="175735" y="4303"/>
                </a:lnTo>
                <a:lnTo>
                  <a:pt x="173724" y="2515"/>
                </a:lnTo>
                <a:lnTo>
                  <a:pt x="171430" y="1324"/>
                </a:lnTo>
                <a:lnTo>
                  <a:pt x="166342" y="0"/>
                </a:lnTo>
                <a:lnTo>
                  <a:pt x="158367" y="1951"/>
                </a:lnTo>
                <a:lnTo>
                  <a:pt x="153572" y="3805"/>
                </a:lnTo>
                <a:lnTo>
                  <a:pt x="145613" y="7899"/>
                </a:lnTo>
                <a:lnTo>
                  <a:pt x="135546" y="13485"/>
                </a:lnTo>
                <a:lnTo>
                  <a:pt x="124070" y="20067"/>
                </a:lnTo>
                <a:lnTo>
                  <a:pt x="111659" y="28265"/>
                </a:lnTo>
                <a:lnTo>
                  <a:pt x="98621" y="37540"/>
                </a:lnTo>
                <a:lnTo>
                  <a:pt x="85167" y="47534"/>
                </a:lnTo>
                <a:lnTo>
                  <a:pt x="74293" y="55148"/>
                </a:lnTo>
                <a:lnTo>
                  <a:pt x="65138" y="61178"/>
                </a:lnTo>
                <a:lnTo>
                  <a:pt x="57130" y="66149"/>
                </a:lnTo>
                <a:lnTo>
                  <a:pt x="49886" y="71369"/>
                </a:lnTo>
                <a:lnTo>
                  <a:pt x="43153" y="76754"/>
                </a:lnTo>
                <a:lnTo>
                  <a:pt x="36758" y="82249"/>
                </a:lnTo>
                <a:lnTo>
                  <a:pt x="27113" y="90894"/>
                </a:lnTo>
                <a:lnTo>
                  <a:pt x="19651" y="97911"/>
                </a:lnTo>
                <a:lnTo>
                  <a:pt x="7100" y="110177"/>
                </a:lnTo>
                <a:lnTo>
                  <a:pt x="4151" y="113103"/>
                </a:lnTo>
                <a:lnTo>
                  <a:pt x="2185" y="116007"/>
                </a:lnTo>
                <a:lnTo>
                  <a:pt x="0" y="121772"/>
                </a:lnTo>
                <a:lnTo>
                  <a:pt x="369" y="124644"/>
                </a:lnTo>
                <a:lnTo>
                  <a:pt x="1568" y="127510"/>
                </a:lnTo>
                <a:lnTo>
                  <a:pt x="3320" y="130374"/>
                </a:lnTo>
                <a:lnTo>
                  <a:pt x="5441" y="132283"/>
                </a:lnTo>
                <a:lnTo>
                  <a:pt x="7807" y="133555"/>
                </a:lnTo>
                <a:lnTo>
                  <a:pt x="10337" y="134404"/>
                </a:lnTo>
                <a:lnTo>
                  <a:pt x="15688" y="137886"/>
                </a:lnTo>
                <a:lnTo>
                  <a:pt x="18448" y="140149"/>
                </a:lnTo>
                <a:lnTo>
                  <a:pt x="22194" y="141657"/>
                </a:lnTo>
                <a:lnTo>
                  <a:pt x="31435" y="143333"/>
                </a:lnTo>
                <a:lnTo>
                  <a:pt x="36566" y="143779"/>
                </a:lnTo>
                <a:lnTo>
                  <a:pt x="41892" y="144077"/>
                </a:lnTo>
                <a:lnTo>
                  <a:pt x="47348" y="144276"/>
                </a:lnTo>
                <a:lnTo>
                  <a:pt x="68678" y="144555"/>
                </a:lnTo>
                <a:lnTo>
                  <a:pt x="148583" y="144670"/>
                </a:lnTo>
                <a:lnTo>
                  <a:pt x="162290" y="145624"/>
                </a:lnTo>
                <a:lnTo>
                  <a:pt x="178096" y="147212"/>
                </a:lnTo>
                <a:lnTo>
                  <a:pt x="195300" y="149223"/>
                </a:lnTo>
                <a:lnTo>
                  <a:pt x="209627" y="151516"/>
                </a:lnTo>
                <a:lnTo>
                  <a:pt x="222036" y="153998"/>
                </a:lnTo>
                <a:lnTo>
                  <a:pt x="233167" y="156605"/>
                </a:lnTo>
                <a:lnTo>
                  <a:pt x="245349" y="160247"/>
                </a:lnTo>
                <a:lnTo>
                  <a:pt x="258233" y="164581"/>
                </a:lnTo>
                <a:lnTo>
                  <a:pt x="271585" y="169375"/>
                </a:lnTo>
                <a:lnTo>
                  <a:pt x="281438" y="173524"/>
                </a:lnTo>
                <a:lnTo>
                  <a:pt x="288960" y="177242"/>
                </a:lnTo>
                <a:lnTo>
                  <a:pt x="294928" y="180673"/>
                </a:lnTo>
                <a:lnTo>
                  <a:pt x="299858" y="186771"/>
                </a:lnTo>
                <a:lnTo>
                  <a:pt x="304098" y="194646"/>
                </a:lnTo>
                <a:lnTo>
                  <a:pt x="307877" y="203705"/>
                </a:lnTo>
                <a:lnTo>
                  <a:pt x="310395" y="210698"/>
                </a:lnTo>
                <a:lnTo>
                  <a:pt x="312075" y="216312"/>
                </a:lnTo>
                <a:lnTo>
                  <a:pt x="313194" y="221007"/>
                </a:lnTo>
                <a:lnTo>
                  <a:pt x="313941" y="226043"/>
                </a:lnTo>
                <a:lnTo>
                  <a:pt x="314439" y="231305"/>
                </a:lnTo>
                <a:lnTo>
                  <a:pt x="314770" y="236717"/>
                </a:lnTo>
                <a:lnTo>
                  <a:pt x="314039" y="241279"/>
                </a:lnTo>
                <a:lnTo>
                  <a:pt x="310687" y="248886"/>
                </a:lnTo>
                <a:lnTo>
                  <a:pt x="303482" y="257983"/>
                </a:lnTo>
                <a:lnTo>
                  <a:pt x="298893" y="263075"/>
                </a:lnTo>
                <a:lnTo>
                  <a:pt x="292977" y="267423"/>
                </a:lnTo>
                <a:lnTo>
                  <a:pt x="286175" y="271274"/>
                </a:lnTo>
                <a:lnTo>
                  <a:pt x="259278" y="284298"/>
                </a:lnTo>
                <a:lnTo>
                  <a:pt x="241434" y="293147"/>
                </a:lnTo>
                <a:lnTo>
                  <a:pt x="232763" y="296043"/>
                </a:lnTo>
                <a:lnTo>
                  <a:pt x="222220" y="298926"/>
                </a:lnTo>
                <a:lnTo>
                  <a:pt x="210429" y="301801"/>
                </a:lnTo>
                <a:lnTo>
                  <a:pt x="200663" y="303718"/>
                </a:lnTo>
                <a:lnTo>
                  <a:pt x="192248" y="304995"/>
                </a:lnTo>
                <a:lnTo>
                  <a:pt x="184733" y="305847"/>
                </a:lnTo>
                <a:lnTo>
                  <a:pt x="176865" y="306415"/>
                </a:lnTo>
                <a:lnTo>
                  <a:pt x="168762" y="306793"/>
                </a:lnTo>
                <a:lnTo>
                  <a:pt x="160503" y="307046"/>
                </a:lnTo>
                <a:lnTo>
                  <a:pt x="151187" y="306262"/>
                </a:lnTo>
                <a:lnTo>
                  <a:pt x="141166" y="304786"/>
                </a:lnTo>
                <a:lnTo>
                  <a:pt x="130675" y="302850"/>
                </a:lnTo>
                <a:lnTo>
                  <a:pt x="122729" y="301560"/>
                </a:lnTo>
                <a:lnTo>
                  <a:pt x="116479" y="300699"/>
                </a:lnTo>
                <a:lnTo>
                  <a:pt x="92549" y="2989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"/>
          <p:cNvSpPr/>
          <p:nvPr/>
        </p:nvSpPr>
        <p:spPr>
          <a:xfrm>
            <a:off x="3218169" y="3514725"/>
            <a:ext cx="333704" cy="205741"/>
          </a:xfrm>
          <a:custGeom>
            <a:avLst/>
            <a:gdLst/>
            <a:ahLst/>
            <a:cxnLst/>
            <a:rect l="0" t="0" r="0" b="0"/>
            <a:pathLst>
              <a:path w="333704" h="205741">
                <a:moveTo>
                  <a:pt x="222260" y="0"/>
                </a:moveTo>
                <a:lnTo>
                  <a:pt x="199506" y="0"/>
                </a:lnTo>
                <a:lnTo>
                  <a:pt x="191851" y="952"/>
                </a:lnTo>
                <a:lnTo>
                  <a:pt x="185795" y="2540"/>
                </a:lnTo>
                <a:lnTo>
                  <a:pt x="175573" y="6844"/>
                </a:lnTo>
                <a:lnTo>
                  <a:pt x="164681" y="11931"/>
                </a:lnTo>
                <a:lnTo>
                  <a:pt x="159109" y="15574"/>
                </a:lnTo>
                <a:lnTo>
                  <a:pt x="153489" y="19908"/>
                </a:lnTo>
                <a:lnTo>
                  <a:pt x="147838" y="24702"/>
                </a:lnTo>
                <a:lnTo>
                  <a:pt x="121239" y="45268"/>
                </a:lnTo>
                <a:lnTo>
                  <a:pt x="103478" y="58754"/>
                </a:lnTo>
                <a:lnTo>
                  <a:pt x="89732" y="69649"/>
                </a:lnTo>
                <a:lnTo>
                  <a:pt x="78663" y="78818"/>
                </a:lnTo>
                <a:lnTo>
                  <a:pt x="69379" y="86835"/>
                </a:lnTo>
                <a:lnTo>
                  <a:pt x="61284" y="93132"/>
                </a:lnTo>
                <a:lnTo>
                  <a:pt x="53983" y="98283"/>
                </a:lnTo>
                <a:lnTo>
                  <a:pt x="47211" y="102670"/>
                </a:lnTo>
                <a:lnTo>
                  <a:pt x="41743" y="107499"/>
                </a:lnTo>
                <a:lnTo>
                  <a:pt x="37146" y="112623"/>
                </a:lnTo>
                <a:lnTo>
                  <a:pt x="33128" y="117944"/>
                </a:lnTo>
                <a:lnTo>
                  <a:pt x="28545" y="121492"/>
                </a:lnTo>
                <a:lnTo>
                  <a:pt x="23584" y="123857"/>
                </a:lnTo>
                <a:lnTo>
                  <a:pt x="13945" y="127437"/>
                </a:lnTo>
                <a:lnTo>
                  <a:pt x="4116" y="133856"/>
                </a:lnTo>
                <a:lnTo>
                  <a:pt x="1482" y="135691"/>
                </a:lnTo>
                <a:lnTo>
                  <a:pt x="780" y="137133"/>
                </a:lnTo>
                <a:lnTo>
                  <a:pt x="0" y="141275"/>
                </a:lnTo>
                <a:lnTo>
                  <a:pt x="1697" y="142761"/>
                </a:lnTo>
                <a:lnTo>
                  <a:pt x="4733" y="143752"/>
                </a:lnTo>
                <a:lnTo>
                  <a:pt x="8662" y="144412"/>
                </a:lnTo>
                <a:lnTo>
                  <a:pt x="36946" y="149892"/>
                </a:lnTo>
                <a:lnTo>
                  <a:pt x="46330" y="151363"/>
                </a:lnTo>
                <a:lnTo>
                  <a:pt x="54491" y="152343"/>
                </a:lnTo>
                <a:lnTo>
                  <a:pt x="61837" y="152997"/>
                </a:lnTo>
                <a:lnTo>
                  <a:pt x="68639" y="154385"/>
                </a:lnTo>
                <a:lnTo>
                  <a:pt x="75079" y="156264"/>
                </a:lnTo>
                <a:lnTo>
                  <a:pt x="81277" y="158468"/>
                </a:lnTo>
                <a:lnTo>
                  <a:pt x="97792" y="161843"/>
                </a:lnTo>
                <a:lnTo>
                  <a:pt x="170670" y="174742"/>
                </a:lnTo>
                <a:lnTo>
                  <a:pt x="187867" y="178406"/>
                </a:lnTo>
                <a:lnTo>
                  <a:pt x="202189" y="181803"/>
                </a:lnTo>
                <a:lnTo>
                  <a:pt x="213642" y="184067"/>
                </a:lnTo>
                <a:lnTo>
                  <a:pt x="223182" y="185576"/>
                </a:lnTo>
                <a:lnTo>
                  <a:pt x="231447" y="186582"/>
                </a:lnTo>
                <a:lnTo>
                  <a:pt x="237910" y="188205"/>
                </a:lnTo>
                <a:lnTo>
                  <a:pt x="247631" y="192549"/>
                </a:lnTo>
                <a:lnTo>
                  <a:pt x="253462" y="194088"/>
                </a:lnTo>
                <a:lnTo>
                  <a:pt x="260206" y="195115"/>
                </a:lnTo>
                <a:lnTo>
                  <a:pt x="267560" y="195799"/>
                </a:lnTo>
                <a:lnTo>
                  <a:pt x="274368" y="197207"/>
                </a:lnTo>
                <a:lnTo>
                  <a:pt x="280811" y="199099"/>
                </a:lnTo>
                <a:lnTo>
                  <a:pt x="287012" y="201312"/>
                </a:lnTo>
                <a:lnTo>
                  <a:pt x="296442" y="203772"/>
                </a:lnTo>
                <a:lnTo>
                  <a:pt x="304760" y="204865"/>
                </a:lnTo>
                <a:lnTo>
                  <a:pt x="309645" y="205157"/>
                </a:lnTo>
                <a:lnTo>
                  <a:pt x="333703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"/>
          <p:cNvSpPr/>
          <p:nvPr/>
        </p:nvSpPr>
        <p:spPr>
          <a:xfrm>
            <a:off x="3560445" y="3506152"/>
            <a:ext cx="265241" cy="214119"/>
          </a:xfrm>
          <a:custGeom>
            <a:avLst/>
            <a:gdLst/>
            <a:ahLst/>
            <a:cxnLst/>
            <a:rect l="0" t="0" r="0" b="0"/>
            <a:pathLst>
              <a:path w="265241" h="214119">
                <a:moveTo>
                  <a:pt x="111442" y="0"/>
                </a:moveTo>
                <a:lnTo>
                  <a:pt x="93239" y="4551"/>
                </a:lnTo>
                <a:lnTo>
                  <a:pt x="86924" y="6844"/>
                </a:lnTo>
                <a:lnTo>
                  <a:pt x="81762" y="9325"/>
                </a:lnTo>
                <a:lnTo>
                  <a:pt x="73486" y="14622"/>
                </a:lnTo>
                <a:lnTo>
                  <a:pt x="66633" y="20151"/>
                </a:lnTo>
                <a:lnTo>
                  <a:pt x="60412" y="25784"/>
                </a:lnTo>
                <a:lnTo>
                  <a:pt x="57419" y="28619"/>
                </a:lnTo>
                <a:lnTo>
                  <a:pt x="54472" y="32414"/>
                </a:lnTo>
                <a:lnTo>
                  <a:pt x="51554" y="36850"/>
                </a:lnTo>
                <a:lnTo>
                  <a:pt x="48657" y="41712"/>
                </a:lnTo>
                <a:lnTo>
                  <a:pt x="44820" y="46858"/>
                </a:lnTo>
                <a:lnTo>
                  <a:pt x="40358" y="52193"/>
                </a:lnTo>
                <a:lnTo>
                  <a:pt x="35477" y="57656"/>
                </a:lnTo>
                <a:lnTo>
                  <a:pt x="32224" y="62249"/>
                </a:lnTo>
                <a:lnTo>
                  <a:pt x="30055" y="66265"/>
                </a:lnTo>
                <a:lnTo>
                  <a:pt x="28609" y="69894"/>
                </a:lnTo>
                <a:lnTo>
                  <a:pt x="26692" y="74218"/>
                </a:lnTo>
                <a:lnTo>
                  <a:pt x="22023" y="84104"/>
                </a:lnTo>
                <a:lnTo>
                  <a:pt x="20397" y="90359"/>
                </a:lnTo>
                <a:lnTo>
                  <a:pt x="19313" y="97387"/>
                </a:lnTo>
                <a:lnTo>
                  <a:pt x="18590" y="104930"/>
                </a:lnTo>
                <a:lnTo>
                  <a:pt x="20013" y="113768"/>
                </a:lnTo>
                <a:lnTo>
                  <a:pt x="22867" y="123471"/>
                </a:lnTo>
                <a:lnTo>
                  <a:pt x="26674" y="133749"/>
                </a:lnTo>
                <a:lnTo>
                  <a:pt x="30166" y="142506"/>
                </a:lnTo>
                <a:lnTo>
                  <a:pt x="33445" y="150249"/>
                </a:lnTo>
                <a:lnTo>
                  <a:pt x="36584" y="157316"/>
                </a:lnTo>
                <a:lnTo>
                  <a:pt x="40582" y="163932"/>
                </a:lnTo>
                <a:lnTo>
                  <a:pt x="45151" y="170248"/>
                </a:lnTo>
                <a:lnTo>
                  <a:pt x="50103" y="176364"/>
                </a:lnTo>
                <a:lnTo>
                  <a:pt x="56262" y="182346"/>
                </a:lnTo>
                <a:lnTo>
                  <a:pt x="63225" y="188239"/>
                </a:lnTo>
                <a:lnTo>
                  <a:pt x="70725" y="194073"/>
                </a:lnTo>
                <a:lnTo>
                  <a:pt x="77630" y="198914"/>
                </a:lnTo>
                <a:lnTo>
                  <a:pt x="84138" y="203095"/>
                </a:lnTo>
                <a:lnTo>
                  <a:pt x="90382" y="206834"/>
                </a:lnTo>
                <a:lnTo>
                  <a:pt x="96450" y="209327"/>
                </a:lnTo>
                <a:lnTo>
                  <a:pt x="102400" y="210989"/>
                </a:lnTo>
                <a:lnTo>
                  <a:pt x="108271" y="212097"/>
                </a:lnTo>
                <a:lnTo>
                  <a:pt x="115043" y="212835"/>
                </a:lnTo>
                <a:lnTo>
                  <a:pt x="122415" y="213328"/>
                </a:lnTo>
                <a:lnTo>
                  <a:pt x="137274" y="213875"/>
                </a:lnTo>
                <a:lnTo>
                  <a:pt x="150228" y="214118"/>
                </a:lnTo>
                <a:lnTo>
                  <a:pt x="156349" y="213230"/>
                </a:lnTo>
                <a:lnTo>
                  <a:pt x="162335" y="211686"/>
                </a:lnTo>
                <a:lnTo>
                  <a:pt x="168230" y="209704"/>
                </a:lnTo>
                <a:lnTo>
                  <a:pt x="174066" y="207431"/>
                </a:lnTo>
                <a:lnTo>
                  <a:pt x="179861" y="204962"/>
                </a:lnTo>
                <a:lnTo>
                  <a:pt x="185630" y="202364"/>
                </a:lnTo>
                <a:lnTo>
                  <a:pt x="191381" y="198727"/>
                </a:lnTo>
                <a:lnTo>
                  <a:pt x="197119" y="194397"/>
                </a:lnTo>
                <a:lnTo>
                  <a:pt x="202850" y="189606"/>
                </a:lnTo>
                <a:lnTo>
                  <a:pt x="208576" y="184506"/>
                </a:lnTo>
                <a:lnTo>
                  <a:pt x="220018" y="173760"/>
                </a:lnTo>
                <a:lnTo>
                  <a:pt x="227641" y="163465"/>
                </a:lnTo>
                <a:lnTo>
                  <a:pt x="236533" y="149934"/>
                </a:lnTo>
                <a:lnTo>
                  <a:pt x="246271" y="134246"/>
                </a:lnTo>
                <a:lnTo>
                  <a:pt x="252763" y="121883"/>
                </a:lnTo>
                <a:lnTo>
                  <a:pt x="257091" y="111735"/>
                </a:lnTo>
                <a:lnTo>
                  <a:pt x="259976" y="103065"/>
                </a:lnTo>
                <a:lnTo>
                  <a:pt x="261900" y="94428"/>
                </a:lnTo>
                <a:lnTo>
                  <a:pt x="263182" y="85812"/>
                </a:lnTo>
                <a:lnTo>
                  <a:pt x="264038" y="77211"/>
                </a:lnTo>
                <a:lnTo>
                  <a:pt x="264607" y="69571"/>
                </a:lnTo>
                <a:lnTo>
                  <a:pt x="264987" y="62573"/>
                </a:lnTo>
                <a:lnTo>
                  <a:pt x="265240" y="56003"/>
                </a:lnTo>
                <a:lnTo>
                  <a:pt x="264457" y="50670"/>
                </a:lnTo>
                <a:lnTo>
                  <a:pt x="262982" y="46163"/>
                </a:lnTo>
                <a:lnTo>
                  <a:pt x="261046" y="42205"/>
                </a:lnTo>
                <a:lnTo>
                  <a:pt x="257851" y="37662"/>
                </a:lnTo>
                <a:lnTo>
                  <a:pt x="253815" y="32728"/>
                </a:lnTo>
                <a:lnTo>
                  <a:pt x="249220" y="27534"/>
                </a:lnTo>
                <a:lnTo>
                  <a:pt x="244251" y="23118"/>
                </a:lnTo>
                <a:lnTo>
                  <a:pt x="239034" y="19222"/>
                </a:lnTo>
                <a:lnTo>
                  <a:pt x="233651" y="15672"/>
                </a:lnTo>
                <a:lnTo>
                  <a:pt x="228157" y="13306"/>
                </a:lnTo>
                <a:lnTo>
                  <a:pt x="222590" y="11728"/>
                </a:lnTo>
                <a:lnTo>
                  <a:pt x="216973" y="10676"/>
                </a:lnTo>
                <a:lnTo>
                  <a:pt x="210371" y="9022"/>
                </a:lnTo>
                <a:lnTo>
                  <a:pt x="203112" y="6968"/>
                </a:lnTo>
                <a:lnTo>
                  <a:pt x="195416" y="4645"/>
                </a:lnTo>
                <a:lnTo>
                  <a:pt x="187427" y="3097"/>
                </a:lnTo>
                <a:lnTo>
                  <a:pt x="179243" y="2064"/>
                </a:lnTo>
                <a:lnTo>
                  <a:pt x="170930" y="1376"/>
                </a:lnTo>
                <a:lnTo>
                  <a:pt x="162531" y="1870"/>
                </a:lnTo>
                <a:lnTo>
                  <a:pt x="154074" y="3152"/>
                </a:lnTo>
                <a:lnTo>
                  <a:pt x="145578" y="4959"/>
                </a:lnTo>
                <a:lnTo>
                  <a:pt x="115418" y="12053"/>
                </a:lnTo>
                <a:lnTo>
                  <a:pt x="105520" y="14703"/>
                </a:lnTo>
                <a:lnTo>
                  <a:pt x="86903" y="20187"/>
                </a:lnTo>
                <a:lnTo>
                  <a:pt x="77937" y="22031"/>
                </a:lnTo>
                <a:lnTo>
                  <a:pt x="69103" y="23260"/>
                </a:lnTo>
                <a:lnTo>
                  <a:pt x="60356" y="24079"/>
                </a:lnTo>
                <a:lnTo>
                  <a:pt x="50714" y="25578"/>
                </a:lnTo>
                <a:lnTo>
                  <a:pt x="40477" y="27529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"/>
          <p:cNvSpPr/>
          <p:nvPr/>
        </p:nvSpPr>
        <p:spPr>
          <a:xfrm>
            <a:off x="3757612" y="3617595"/>
            <a:ext cx="77153" cy="171451"/>
          </a:xfrm>
          <a:custGeom>
            <a:avLst/>
            <a:gdLst/>
            <a:ahLst/>
            <a:cxnLst/>
            <a:rect l="0" t="0" r="0" b="0"/>
            <a:pathLst>
              <a:path w="77153" h="171451">
                <a:moveTo>
                  <a:pt x="0" y="0"/>
                </a:moveTo>
                <a:lnTo>
                  <a:pt x="0" y="31244"/>
                </a:lnTo>
                <a:lnTo>
                  <a:pt x="1905" y="39879"/>
                </a:lnTo>
                <a:lnTo>
                  <a:pt x="5080" y="50398"/>
                </a:lnTo>
                <a:lnTo>
                  <a:pt x="9102" y="62174"/>
                </a:lnTo>
                <a:lnTo>
                  <a:pt x="12735" y="71929"/>
                </a:lnTo>
                <a:lnTo>
                  <a:pt x="16110" y="80338"/>
                </a:lnTo>
                <a:lnTo>
                  <a:pt x="19313" y="87848"/>
                </a:lnTo>
                <a:lnTo>
                  <a:pt x="23352" y="93808"/>
                </a:lnTo>
                <a:lnTo>
                  <a:pt x="27951" y="98733"/>
                </a:lnTo>
                <a:lnTo>
                  <a:pt x="32921" y="102970"/>
                </a:lnTo>
                <a:lnTo>
                  <a:pt x="36235" y="107699"/>
                </a:lnTo>
                <a:lnTo>
                  <a:pt x="38444" y="112757"/>
                </a:lnTo>
                <a:lnTo>
                  <a:pt x="39917" y="118033"/>
                </a:lnTo>
                <a:lnTo>
                  <a:pt x="42804" y="123456"/>
                </a:lnTo>
                <a:lnTo>
                  <a:pt x="46633" y="128977"/>
                </a:lnTo>
                <a:lnTo>
                  <a:pt x="51091" y="134562"/>
                </a:lnTo>
                <a:lnTo>
                  <a:pt x="55016" y="139238"/>
                </a:lnTo>
                <a:lnTo>
                  <a:pt x="58585" y="143307"/>
                </a:lnTo>
                <a:lnTo>
                  <a:pt x="61917" y="146973"/>
                </a:lnTo>
                <a:lnTo>
                  <a:pt x="65090" y="149417"/>
                </a:lnTo>
                <a:lnTo>
                  <a:pt x="68158" y="151046"/>
                </a:lnTo>
                <a:lnTo>
                  <a:pt x="71157" y="152133"/>
                </a:lnTo>
                <a:lnTo>
                  <a:pt x="73155" y="153809"/>
                </a:lnTo>
                <a:lnTo>
                  <a:pt x="74488" y="155879"/>
                </a:lnTo>
                <a:lnTo>
                  <a:pt x="77152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"/>
          <p:cNvSpPr/>
          <p:nvPr/>
        </p:nvSpPr>
        <p:spPr>
          <a:xfrm>
            <a:off x="3911917" y="3464311"/>
            <a:ext cx="265749" cy="305282"/>
          </a:xfrm>
          <a:custGeom>
            <a:avLst/>
            <a:gdLst/>
            <a:ahLst/>
            <a:cxnLst/>
            <a:rect l="0" t="0" r="0" b="0"/>
            <a:pathLst>
              <a:path w="265749" h="305282">
                <a:moveTo>
                  <a:pt x="0" y="58986"/>
                </a:moveTo>
                <a:lnTo>
                  <a:pt x="4551" y="72639"/>
                </a:lnTo>
                <a:lnTo>
                  <a:pt x="11865" y="99662"/>
                </a:lnTo>
                <a:lnTo>
                  <a:pt x="16483" y="117535"/>
                </a:lnTo>
                <a:lnTo>
                  <a:pt x="20513" y="131357"/>
                </a:lnTo>
                <a:lnTo>
                  <a:pt x="24153" y="142476"/>
                </a:lnTo>
                <a:lnTo>
                  <a:pt x="27532" y="151793"/>
                </a:lnTo>
                <a:lnTo>
                  <a:pt x="31689" y="164672"/>
                </a:lnTo>
                <a:lnTo>
                  <a:pt x="41390" y="196763"/>
                </a:lnTo>
                <a:lnTo>
                  <a:pt x="44738" y="211797"/>
                </a:lnTo>
                <a:lnTo>
                  <a:pt x="46970" y="225630"/>
                </a:lnTo>
                <a:lnTo>
                  <a:pt x="48458" y="238662"/>
                </a:lnTo>
                <a:lnTo>
                  <a:pt x="50403" y="249255"/>
                </a:lnTo>
                <a:lnTo>
                  <a:pt x="52652" y="258222"/>
                </a:lnTo>
                <a:lnTo>
                  <a:pt x="55104" y="266105"/>
                </a:lnTo>
                <a:lnTo>
                  <a:pt x="56738" y="273265"/>
                </a:lnTo>
                <a:lnTo>
                  <a:pt x="57828" y="279944"/>
                </a:lnTo>
                <a:lnTo>
                  <a:pt x="58554" y="286301"/>
                </a:lnTo>
                <a:lnTo>
                  <a:pt x="59039" y="291492"/>
                </a:lnTo>
                <a:lnTo>
                  <a:pt x="59577" y="299799"/>
                </a:lnTo>
                <a:lnTo>
                  <a:pt x="59880" y="305281"/>
                </a:lnTo>
                <a:lnTo>
                  <a:pt x="59923" y="305098"/>
                </a:lnTo>
                <a:lnTo>
                  <a:pt x="59970" y="302354"/>
                </a:lnTo>
                <a:lnTo>
                  <a:pt x="57450" y="292880"/>
                </a:lnTo>
                <a:lnTo>
                  <a:pt x="55445" y="286353"/>
                </a:lnTo>
                <a:lnTo>
                  <a:pt x="50677" y="268940"/>
                </a:lnTo>
                <a:lnTo>
                  <a:pt x="48072" y="258963"/>
                </a:lnTo>
                <a:lnTo>
                  <a:pt x="46335" y="249454"/>
                </a:lnTo>
                <a:lnTo>
                  <a:pt x="45178" y="240257"/>
                </a:lnTo>
                <a:lnTo>
                  <a:pt x="44407" y="231268"/>
                </a:lnTo>
                <a:lnTo>
                  <a:pt x="43892" y="219561"/>
                </a:lnTo>
                <a:lnTo>
                  <a:pt x="43320" y="191313"/>
                </a:lnTo>
                <a:lnTo>
                  <a:pt x="44120" y="178636"/>
                </a:lnTo>
                <a:lnTo>
                  <a:pt x="45606" y="167328"/>
                </a:lnTo>
                <a:lnTo>
                  <a:pt x="47549" y="156931"/>
                </a:lnTo>
                <a:lnTo>
                  <a:pt x="54788" y="125060"/>
                </a:lnTo>
                <a:lnTo>
                  <a:pt x="59385" y="105893"/>
                </a:lnTo>
                <a:lnTo>
                  <a:pt x="64355" y="91210"/>
                </a:lnTo>
                <a:lnTo>
                  <a:pt x="69574" y="79516"/>
                </a:lnTo>
                <a:lnTo>
                  <a:pt x="79499" y="61443"/>
                </a:lnTo>
                <a:lnTo>
                  <a:pt x="87085" y="47061"/>
                </a:lnTo>
                <a:lnTo>
                  <a:pt x="91395" y="40558"/>
                </a:lnTo>
                <a:lnTo>
                  <a:pt x="96172" y="34318"/>
                </a:lnTo>
                <a:lnTo>
                  <a:pt x="101262" y="28254"/>
                </a:lnTo>
                <a:lnTo>
                  <a:pt x="107513" y="22305"/>
                </a:lnTo>
                <a:lnTo>
                  <a:pt x="114538" y="16435"/>
                </a:lnTo>
                <a:lnTo>
                  <a:pt x="122079" y="10616"/>
                </a:lnTo>
                <a:lnTo>
                  <a:pt x="129964" y="6737"/>
                </a:lnTo>
                <a:lnTo>
                  <a:pt x="138077" y="4151"/>
                </a:lnTo>
                <a:lnTo>
                  <a:pt x="146344" y="2427"/>
                </a:lnTo>
                <a:lnTo>
                  <a:pt x="152808" y="1277"/>
                </a:lnTo>
                <a:lnTo>
                  <a:pt x="158069" y="511"/>
                </a:lnTo>
                <a:lnTo>
                  <a:pt x="162530" y="0"/>
                </a:lnTo>
                <a:lnTo>
                  <a:pt x="166456" y="612"/>
                </a:lnTo>
                <a:lnTo>
                  <a:pt x="173358" y="3832"/>
                </a:lnTo>
                <a:lnTo>
                  <a:pt x="179600" y="8438"/>
                </a:lnTo>
                <a:lnTo>
                  <a:pt x="186819" y="14606"/>
                </a:lnTo>
                <a:lnTo>
                  <a:pt x="187806" y="20529"/>
                </a:lnTo>
                <a:lnTo>
                  <a:pt x="188244" y="28559"/>
                </a:lnTo>
                <a:lnTo>
                  <a:pt x="188439" y="35303"/>
                </a:lnTo>
                <a:lnTo>
                  <a:pt x="185985" y="44015"/>
                </a:lnTo>
                <a:lnTo>
                  <a:pt x="183998" y="49005"/>
                </a:lnTo>
                <a:lnTo>
                  <a:pt x="180768" y="54237"/>
                </a:lnTo>
                <a:lnTo>
                  <a:pt x="176709" y="59630"/>
                </a:lnTo>
                <a:lnTo>
                  <a:pt x="172099" y="65130"/>
                </a:lnTo>
                <a:lnTo>
                  <a:pt x="159356" y="81402"/>
                </a:lnTo>
                <a:lnTo>
                  <a:pt x="151957" y="91075"/>
                </a:lnTo>
                <a:lnTo>
                  <a:pt x="144167" y="99429"/>
                </a:lnTo>
                <a:lnTo>
                  <a:pt x="136117" y="106903"/>
                </a:lnTo>
                <a:lnTo>
                  <a:pt x="121456" y="119335"/>
                </a:lnTo>
                <a:lnTo>
                  <a:pt x="111766" y="128036"/>
                </a:lnTo>
                <a:lnTo>
                  <a:pt x="104990" y="132641"/>
                </a:lnTo>
                <a:lnTo>
                  <a:pt x="96663" y="137617"/>
                </a:lnTo>
                <a:lnTo>
                  <a:pt x="87302" y="142839"/>
                </a:lnTo>
                <a:lnTo>
                  <a:pt x="79156" y="148226"/>
                </a:lnTo>
                <a:lnTo>
                  <a:pt x="71821" y="153722"/>
                </a:lnTo>
                <a:lnTo>
                  <a:pt x="65026" y="159291"/>
                </a:lnTo>
                <a:lnTo>
                  <a:pt x="58591" y="163956"/>
                </a:lnTo>
                <a:lnTo>
                  <a:pt x="52396" y="168018"/>
                </a:lnTo>
                <a:lnTo>
                  <a:pt x="37867" y="176832"/>
                </a:lnTo>
                <a:lnTo>
                  <a:pt x="30799" y="182909"/>
                </a:lnTo>
                <a:lnTo>
                  <a:pt x="30058" y="185416"/>
                </a:lnTo>
                <a:lnTo>
                  <a:pt x="30516" y="188040"/>
                </a:lnTo>
                <a:lnTo>
                  <a:pt x="33565" y="193496"/>
                </a:lnTo>
                <a:lnTo>
                  <a:pt x="38095" y="199096"/>
                </a:lnTo>
                <a:lnTo>
                  <a:pt x="40637" y="200970"/>
                </a:lnTo>
                <a:lnTo>
                  <a:pt x="48765" y="204561"/>
                </a:lnTo>
                <a:lnTo>
                  <a:pt x="54376" y="208776"/>
                </a:lnTo>
                <a:lnTo>
                  <a:pt x="58158" y="210281"/>
                </a:lnTo>
                <a:lnTo>
                  <a:pt x="62585" y="211284"/>
                </a:lnTo>
                <a:lnTo>
                  <a:pt x="67440" y="211953"/>
                </a:lnTo>
                <a:lnTo>
                  <a:pt x="72583" y="213352"/>
                </a:lnTo>
                <a:lnTo>
                  <a:pt x="77916" y="215236"/>
                </a:lnTo>
                <a:lnTo>
                  <a:pt x="83377" y="217446"/>
                </a:lnTo>
                <a:lnTo>
                  <a:pt x="87970" y="219871"/>
                </a:lnTo>
                <a:lnTo>
                  <a:pt x="95612" y="225106"/>
                </a:lnTo>
                <a:lnTo>
                  <a:pt x="99937" y="226882"/>
                </a:lnTo>
                <a:lnTo>
                  <a:pt x="104724" y="228067"/>
                </a:lnTo>
                <a:lnTo>
                  <a:pt x="109821" y="228857"/>
                </a:lnTo>
                <a:lnTo>
                  <a:pt x="115124" y="230335"/>
                </a:lnTo>
                <a:lnTo>
                  <a:pt x="120564" y="232274"/>
                </a:lnTo>
                <a:lnTo>
                  <a:pt x="126096" y="234519"/>
                </a:lnTo>
                <a:lnTo>
                  <a:pt x="133594" y="236968"/>
                </a:lnTo>
                <a:lnTo>
                  <a:pt x="142403" y="239553"/>
                </a:lnTo>
                <a:lnTo>
                  <a:pt x="152086" y="242229"/>
                </a:lnTo>
                <a:lnTo>
                  <a:pt x="160445" y="244966"/>
                </a:lnTo>
                <a:lnTo>
                  <a:pt x="167923" y="247743"/>
                </a:lnTo>
                <a:lnTo>
                  <a:pt x="174814" y="250546"/>
                </a:lnTo>
                <a:lnTo>
                  <a:pt x="182265" y="252416"/>
                </a:lnTo>
                <a:lnTo>
                  <a:pt x="190090" y="253662"/>
                </a:lnTo>
                <a:lnTo>
                  <a:pt x="198164" y="254492"/>
                </a:lnTo>
                <a:lnTo>
                  <a:pt x="208310" y="256951"/>
                </a:lnTo>
                <a:lnTo>
                  <a:pt x="219836" y="260495"/>
                </a:lnTo>
                <a:lnTo>
                  <a:pt x="232282" y="264763"/>
                </a:lnTo>
                <a:lnTo>
                  <a:pt x="241532" y="267608"/>
                </a:lnTo>
                <a:lnTo>
                  <a:pt x="248652" y="269505"/>
                </a:lnTo>
                <a:lnTo>
                  <a:pt x="265748" y="2732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"/>
          <p:cNvSpPr/>
          <p:nvPr/>
        </p:nvSpPr>
        <p:spPr>
          <a:xfrm>
            <a:off x="4230075" y="3463290"/>
            <a:ext cx="178377" cy="239848"/>
          </a:xfrm>
          <a:custGeom>
            <a:avLst/>
            <a:gdLst/>
            <a:ahLst/>
            <a:cxnLst/>
            <a:rect l="0" t="0" r="0" b="0"/>
            <a:pathLst>
              <a:path w="178377" h="239848">
                <a:moveTo>
                  <a:pt x="93322" y="0"/>
                </a:moveTo>
                <a:lnTo>
                  <a:pt x="75119" y="4551"/>
                </a:lnTo>
                <a:lnTo>
                  <a:pt x="67851" y="6843"/>
                </a:lnTo>
                <a:lnTo>
                  <a:pt x="61102" y="9325"/>
                </a:lnTo>
                <a:lnTo>
                  <a:pt x="54697" y="11931"/>
                </a:lnTo>
                <a:lnTo>
                  <a:pt x="49474" y="15574"/>
                </a:lnTo>
                <a:lnTo>
                  <a:pt x="45040" y="19908"/>
                </a:lnTo>
                <a:lnTo>
                  <a:pt x="41132" y="24702"/>
                </a:lnTo>
                <a:lnTo>
                  <a:pt x="36621" y="29802"/>
                </a:lnTo>
                <a:lnTo>
                  <a:pt x="26529" y="40550"/>
                </a:lnTo>
                <a:lnTo>
                  <a:pt x="21171" y="47036"/>
                </a:lnTo>
                <a:lnTo>
                  <a:pt x="15694" y="54217"/>
                </a:lnTo>
                <a:lnTo>
                  <a:pt x="10137" y="61862"/>
                </a:lnTo>
                <a:lnTo>
                  <a:pt x="6433" y="68864"/>
                </a:lnTo>
                <a:lnTo>
                  <a:pt x="3964" y="75437"/>
                </a:lnTo>
                <a:lnTo>
                  <a:pt x="2317" y="81723"/>
                </a:lnTo>
                <a:lnTo>
                  <a:pt x="1220" y="86867"/>
                </a:lnTo>
                <a:lnTo>
                  <a:pt x="488" y="91249"/>
                </a:lnTo>
                <a:lnTo>
                  <a:pt x="0" y="95123"/>
                </a:lnTo>
                <a:lnTo>
                  <a:pt x="628" y="98657"/>
                </a:lnTo>
                <a:lnTo>
                  <a:pt x="3864" y="105125"/>
                </a:lnTo>
                <a:lnTo>
                  <a:pt x="7014" y="107231"/>
                </a:lnTo>
                <a:lnTo>
                  <a:pt x="11018" y="108634"/>
                </a:lnTo>
                <a:lnTo>
                  <a:pt x="15593" y="109570"/>
                </a:lnTo>
                <a:lnTo>
                  <a:pt x="20547" y="110194"/>
                </a:lnTo>
                <a:lnTo>
                  <a:pt x="25756" y="110610"/>
                </a:lnTo>
                <a:lnTo>
                  <a:pt x="31133" y="110887"/>
                </a:lnTo>
                <a:lnTo>
                  <a:pt x="49807" y="111196"/>
                </a:lnTo>
                <a:lnTo>
                  <a:pt x="115669" y="111428"/>
                </a:lnTo>
                <a:lnTo>
                  <a:pt x="124413" y="112385"/>
                </a:lnTo>
                <a:lnTo>
                  <a:pt x="132147" y="113976"/>
                </a:lnTo>
                <a:lnTo>
                  <a:pt x="139208" y="115989"/>
                </a:lnTo>
                <a:lnTo>
                  <a:pt x="145820" y="118283"/>
                </a:lnTo>
                <a:lnTo>
                  <a:pt x="152133" y="120766"/>
                </a:lnTo>
                <a:lnTo>
                  <a:pt x="158247" y="123373"/>
                </a:lnTo>
                <a:lnTo>
                  <a:pt x="163275" y="126063"/>
                </a:lnTo>
                <a:lnTo>
                  <a:pt x="167580" y="128810"/>
                </a:lnTo>
                <a:lnTo>
                  <a:pt x="171403" y="131593"/>
                </a:lnTo>
                <a:lnTo>
                  <a:pt x="173951" y="134401"/>
                </a:lnTo>
                <a:lnTo>
                  <a:pt x="175650" y="137225"/>
                </a:lnTo>
                <a:lnTo>
                  <a:pt x="176782" y="140061"/>
                </a:lnTo>
                <a:lnTo>
                  <a:pt x="177537" y="143856"/>
                </a:lnTo>
                <a:lnTo>
                  <a:pt x="178040" y="148292"/>
                </a:lnTo>
                <a:lnTo>
                  <a:pt x="178376" y="153153"/>
                </a:lnTo>
                <a:lnTo>
                  <a:pt x="177647" y="160205"/>
                </a:lnTo>
                <a:lnTo>
                  <a:pt x="176209" y="168715"/>
                </a:lnTo>
                <a:lnTo>
                  <a:pt x="174298" y="178199"/>
                </a:lnTo>
                <a:lnTo>
                  <a:pt x="173023" y="185475"/>
                </a:lnTo>
                <a:lnTo>
                  <a:pt x="172174" y="191277"/>
                </a:lnTo>
                <a:lnTo>
                  <a:pt x="171607" y="196098"/>
                </a:lnTo>
                <a:lnTo>
                  <a:pt x="169325" y="200264"/>
                </a:lnTo>
                <a:lnTo>
                  <a:pt x="165898" y="203994"/>
                </a:lnTo>
                <a:lnTo>
                  <a:pt x="161708" y="207434"/>
                </a:lnTo>
                <a:lnTo>
                  <a:pt x="157010" y="211631"/>
                </a:lnTo>
                <a:lnTo>
                  <a:pt x="146711" y="221376"/>
                </a:lnTo>
                <a:lnTo>
                  <a:pt x="141297" y="225689"/>
                </a:lnTo>
                <a:lnTo>
                  <a:pt x="135783" y="229516"/>
                </a:lnTo>
                <a:lnTo>
                  <a:pt x="130201" y="233021"/>
                </a:lnTo>
                <a:lnTo>
                  <a:pt x="124576" y="235357"/>
                </a:lnTo>
                <a:lnTo>
                  <a:pt x="118921" y="236915"/>
                </a:lnTo>
                <a:lnTo>
                  <a:pt x="113245" y="237953"/>
                </a:lnTo>
                <a:lnTo>
                  <a:pt x="106604" y="238645"/>
                </a:lnTo>
                <a:lnTo>
                  <a:pt x="99319" y="239107"/>
                </a:lnTo>
                <a:lnTo>
                  <a:pt x="84557" y="239620"/>
                </a:lnTo>
                <a:lnTo>
                  <a:pt x="71647" y="239847"/>
                </a:lnTo>
                <a:lnTo>
                  <a:pt x="63632" y="238956"/>
                </a:lnTo>
                <a:lnTo>
                  <a:pt x="54478" y="237408"/>
                </a:lnTo>
                <a:lnTo>
                  <a:pt x="44566" y="235425"/>
                </a:lnTo>
                <a:lnTo>
                  <a:pt x="37006" y="234102"/>
                </a:lnTo>
                <a:lnTo>
                  <a:pt x="31013" y="233221"/>
                </a:lnTo>
                <a:lnTo>
                  <a:pt x="7597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"/>
          <p:cNvSpPr/>
          <p:nvPr/>
        </p:nvSpPr>
        <p:spPr>
          <a:xfrm>
            <a:off x="6063615" y="3467298"/>
            <a:ext cx="230525" cy="217642"/>
          </a:xfrm>
          <a:custGeom>
            <a:avLst/>
            <a:gdLst/>
            <a:ahLst/>
            <a:cxnLst/>
            <a:rect l="0" t="0" r="0" b="0"/>
            <a:pathLst>
              <a:path w="230525" h="217642">
                <a:moveTo>
                  <a:pt x="145732" y="30281"/>
                </a:moveTo>
                <a:lnTo>
                  <a:pt x="141181" y="21180"/>
                </a:lnTo>
                <a:lnTo>
                  <a:pt x="139840" y="17546"/>
                </a:lnTo>
                <a:lnTo>
                  <a:pt x="138351" y="10969"/>
                </a:lnTo>
                <a:lnTo>
                  <a:pt x="137001" y="8834"/>
                </a:lnTo>
                <a:lnTo>
                  <a:pt x="135149" y="7411"/>
                </a:lnTo>
                <a:lnTo>
                  <a:pt x="132962" y="6462"/>
                </a:lnTo>
                <a:lnTo>
                  <a:pt x="127991" y="2868"/>
                </a:lnTo>
                <a:lnTo>
                  <a:pt x="125333" y="575"/>
                </a:lnTo>
                <a:lnTo>
                  <a:pt x="121655" y="0"/>
                </a:lnTo>
                <a:lnTo>
                  <a:pt x="117298" y="569"/>
                </a:lnTo>
                <a:lnTo>
                  <a:pt x="112489" y="1901"/>
                </a:lnTo>
                <a:lnTo>
                  <a:pt x="108330" y="2789"/>
                </a:lnTo>
                <a:lnTo>
                  <a:pt x="101169" y="3775"/>
                </a:lnTo>
                <a:lnTo>
                  <a:pt x="96021" y="4038"/>
                </a:lnTo>
                <a:lnTo>
                  <a:pt x="82681" y="4330"/>
                </a:lnTo>
                <a:lnTo>
                  <a:pt x="77028" y="5361"/>
                </a:lnTo>
                <a:lnTo>
                  <a:pt x="72307" y="7000"/>
                </a:lnTo>
                <a:lnTo>
                  <a:pt x="68207" y="9046"/>
                </a:lnTo>
                <a:lnTo>
                  <a:pt x="63569" y="12314"/>
                </a:lnTo>
                <a:lnTo>
                  <a:pt x="58571" y="16398"/>
                </a:lnTo>
                <a:lnTo>
                  <a:pt x="53335" y="21026"/>
                </a:lnTo>
                <a:lnTo>
                  <a:pt x="47939" y="24111"/>
                </a:lnTo>
                <a:lnTo>
                  <a:pt x="42437" y="26168"/>
                </a:lnTo>
                <a:lnTo>
                  <a:pt x="36863" y="27539"/>
                </a:lnTo>
                <a:lnTo>
                  <a:pt x="32195" y="29406"/>
                </a:lnTo>
                <a:lnTo>
                  <a:pt x="28131" y="31603"/>
                </a:lnTo>
                <a:lnTo>
                  <a:pt x="24469" y="34020"/>
                </a:lnTo>
                <a:lnTo>
                  <a:pt x="20122" y="37536"/>
                </a:lnTo>
                <a:lnTo>
                  <a:pt x="15320" y="41786"/>
                </a:lnTo>
                <a:lnTo>
                  <a:pt x="10213" y="46523"/>
                </a:lnTo>
                <a:lnTo>
                  <a:pt x="6809" y="50634"/>
                </a:lnTo>
                <a:lnTo>
                  <a:pt x="4539" y="54328"/>
                </a:lnTo>
                <a:lnTo>
                  <a:pt x="2017" y="60971"/>
                </a:lnTo>
                <a:lnTo>
                  <a:pt x="896" y="67099"/>
                </a:lnTo>
                <a:lnTo>
                  <a:pt x="398" y="72997"/>
                </a:lnTo>
                <a:lnTo>
                  <a:pt x="265" y="75904"/>
                </a:lnTo>
                <a:lnTo>
                  <a:pt x="3034" y="78794"/>
                </a:lnTo>
                <a:lnTo>
                  <a:pt x="7738" y="81673"/>
                </a:lnTo>
                <a:lnTo>
                  <a:pt x="13731" y="84545"/>
                </a:lnTo>
                <a:lnTo>
                  <a:pt x="19631" y="86460"/>
                </a:lnTo>
                <a:lnTo>
                  <a:pt x="25470" y="87736"/>
                </a:lnTo>
                <a:lnTo>
                  <a:pt x="31268" y="88587"/>
                </a:lnTo>
                <a:lnTo>
                  <a:pt x="36085" y="89155"/>
                </a:lnTo>
                <a:lnTo>
                  <a:pt x="40249" y="89533"/>
                </a:lnTo>
                <a:lnTo>
                  <a:pt x="43978" y="89785"/>
                </a:lnTo>
                <a:lnTo>
                  <a:pt x="55740" y="90065"/>
                </a:lnTo>
                <a:lnTo>
                  <a:pt x="123626" y="90276"/>
                </a:lnTo>
                <a:lnTo>
                  <a:pt x="135757" y="91233"/>
                </a:lnTo>
                <a:lnTo>
                  <a:pt x="148607" y="92823"/>
                </a:lnTo>
                <a:lnTo>
                  <a:pt x="161936" y="94836"/>
                </a:lnTo>
                <a:lnTo>
                  <a:pt x="172727" y="97130"/>
                </a:lnTo>
                <a:lnTo>
                  <a:pt x="181827" y="99612"/>
                </a:lnTo>
                <a:lnTo>
                  <a:pt x="189797" y="102220"/>
                </a:lnTo>
                <a:lnTo>
                  <a:pt x="196064" y="104910"/>
                </a:lnTo>
                <a:lnTo>
                  <a:pt x="201194" y="107657"/>
                </a:lnTo>
                <a:lnTo>
                  <a:pt x="205567" y="110440"/>
                </a:lnTo>
                <a:lnTo>
                  <a:pt x="210387" y="115153"/>
                </a:lnTo>
                <a:lnTo>
                  <a:pt x="215505" y="121153"/>
                </a:lnTo>
                <a:lnTo>
                  <a:pt x="220823" y="128010"/>
                </a:lnTo>
                <a:lnTo>
                  <a:pt x="224367" y="133534"/>
                </a:lnTo>
                <a:lnTo>
                  <a:pt x="226731" y="138169"/>
                </a:lnTo>
                <a:lnTo>
                  <a:pt x="228306" y="142211"/>
                </a:lnTo>
                <a:lnTo>
                  <a:pt x="229356" y="146812"/>
                </a:lnTo>
                <a:lnTo>
                  <a:pt x="230057" y="151783"/>
                </a:lnTo>
                <a:lnTo>
                  <a:pt x="230524" y="157003"/>
                </a:lnTo>
                <a:lnTo>
                  <a:pt x="229882" y="161435"/>
                </a:lnTo>
                <a:lnTo>
                  <a:pt x="228502" y="165342"/>
                </a:lnTo>
                <a:lnTo>
                  <a:pt x="226630" y="168900"/>
                </a:lnTo>
                <a:lnTo>
                  <a:pt x="222009" y="175392"/>
                </a:lnTo>
                <a:lnTo>
                  <a:pt x="219444" y="178457"/>
                </a:lnTo>
                <a:lnTo>
                  <a:pt x="215828" y="181453"/>
                </a:lnTo>
                <a:lnTo>
                  <a:pt x="211513" y="184402"/>
                </a:lnTo>
                <a:lnTo>
                  <a:pt x="206731" y="187321"/>
                </a:lnTo>
                <a:lnTo>
                  <a:pt x="201638" y="190220"/>
                </a:lnTo>
                <a:lnTo>
                  <a:pt x="190899" y="195980"/>
                </a:lnTo>
                <a:lnTo>
                  <a:pt x="174144" y="204578"/>
                </a:lnTo>
                <a:lnTo>
                  <a:pt x="168483" y="206487"/>
                </a:lnTo>
                <a:lnTo>
                  <a:pt x="162804" y="207759"/>
                </a:lnTo>
                <a:lnTo>
                  <a:pt x="157114" y="208607"/>
                </a:lnTo>
                <a:lnTo>
                  <a:pt x="152367" y="209173"/>
                </a:lnTo>
                <a:lnTo>
                  <a:pt x="148251" y="209550"/>
                </a:lnTo>
                <a:lnTo>
                  <a:pt x="144554" y="209801"/>
                </a:lnTo>
                <a:lnTo>
                  <a:pt x="138279" y="210922"/>
                </a:lnTo>
                <a:lnTo>
                  <a:pt x="130286" y="212621"/>
                </a:lnTo>
                <a:lnTo>
                  <a:pt x="121147" y="214706"/>
                </a:lnTo>
                <a:lnTo>
                  <a:pt x="111245" y="216096"/>
                </a:lnTo>
                <a:lnTo>
                  <a:pt x="100833" y="217023"/>
                </a:lnTo>
                <a:lnTo>
                  <a:pt x="90082" y="217641"/>
                </a:lnTo>
                <a:lnTo>
                  <a:pt x="79104" y="217100"/>
                </a:lnTo>
                <a:lnTo>
                  <a:pt x="67976" y="215788"/>
                </a:lnTo>
                <a:lnTo>
                  <a:pt x="56747" y="213960"/>
                </a:lnTo>
                <a:lnTo>
                  <a:pt x="48309" y="211789"/>
                </a:lnTo>
                <a:lnTo>
                  <a:pt x="41731" y="209389"/>
                </a:lnTo>
                <a:lnTo>
                  <a:pt x="36393" y="206837"/>
                </a:lnTo>
                <a:lnTo>
                  <a:pt x="30929" y="205135"/>
                </a:lnTo>
                <a:lnTo>
                  <a:pt x="25382" y="204001"/>
                </a:lnTo>
                <a:lnTo>
                  <a:pt x="19779" y="203244"/>
                </a:lnTo>
                <a:lnTo>
                  <a:pt x="16043" y="201788"/>
                </a:lnTo>
                <a:lnTo>
                  <a:pt x="13553" y="199864"/>
                </a:lnTo>
                <a:lnTo>
                  <a:pt x="0" y="1931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"/>
          <p:cNvSpPr/>
          <p:nvPr/>
        </p:nvSpPr>
        <p:spPr>
          <a:xfrm>
            <a:off x="6372439" y="3463290"/>
            <a:ext cx="238105" cy="221523"/>
          </a:xfrm>
          <a:custGeom>
            <a:avLst/>
            <a:gdLst/>
            <a:ahLst/>
            <a:cxnLst/>
            <a:rect l="0" t="0" r="0" b="0"/>
            <a:pathLst>
              <a:path w="238105" h="221523">
                <a:moveTo>
                  <a:pt x="94083" y="0"/>
                </a:moveTo>
                <a:lnTo>
                  <a:pt x="84981" y="4551"/>
                </a:lnTo>
                <a:lnTo>
                  <a:pt x="80395" y="7796"/>
                </a:lnTo>
                <a:lnTo>
                  <a:pt x="75433" y="11865"/>
                </a:lnTo>
                <a:lnTo>
                  <a:pt x="70220" y="16482"/>
                </a:lnTo>
                <a:lnTo>
                  <a:pt x="64839" y="20513"/>
                </a:lnTo>
                <a:lnTo>
                  <a:pt x="59347" y="24152"/>
                </a:lnTo>
                <a:lnTo>
                  <a:pt x="53781" y="27532"/>
                </a:lnTo>
                <a:lnTo>
                  <a:pt x="49117" y="32642"/>
                </a:lnTo>
                <a:lnTo>
                  <a:pt x="45056" y="38906"/>
                </a:lnTo>
                <a:lnTo>
                  <a:pt x="41396" y="45939"/>
                </a:lnTo>
                <a:lnTo>
                  <a:pt x="36098" y="54439"/>
                </a:lnTo>
                <a:lnTo>
                  <a:pt x="29709" y="63915"/>
                </a:lnTo>
                <a:lnTo>
                  <a:pt x="22592" y="74042"/>
                </a:lnTo>
                <a:lnTo>
                  <a:pt x="16895" y="82699"/>
                </a:lnTo>
                <a:lnTo>
                  <a:pt x="12144" y="90375"/>
                </a:lnTo>
                <a:lnTo>
                  <a:pt x="8025" y="97398"/>
                </a:lnTo>
                <a:lnTo>
                  <a:pt x="5278" y="103031"/>
                </a:lnTo>
                <a:lnTo>
                  <a:pt x="3448" y="107740"/>
                </a:lnTo>
                <a:lnTo>
                  <a:pt x="2227" y="111832"/>
                </a:lnTo>
                <a:lnTo>
                  <a:pt x="1413" y="116464"/>
                </a:lnTo>
                <a:lnTo>
                  <a:pt x="871" y="121458"/>
                </a:lnTo>
                <a:lnTo>
                  <a:pt x="509" y="126692"/>
                </a:lnTo>
                <a:lnTo>
                  <a:pt x="268" y="132086"/>
                </a:lnTo>
                <a:lnTo>
                  <a:pt x="0" y="143160"/>
                </a:lnTo>
                <a:lnTo>
                  <a:pt x="1833" y="148780"/>
                </a:lnTo>
                <a:lnTo>
                  <a:pt x="4961" y="154431"/>
                </a:lnTo>
                <a:lnTo>
                  <a:pt x="13516" y="166743"/>
                </a:lnTo>
                <a:lnTo>
                  <a:pt x="23668" y="181740"/>
                </a:lnTo>
                <a:lnTo>
                  <a:pt x="29042" y="187835"/>
                </a:lnTo>
                <a:lnTo>
                  <a:pt x="34530" y="192851"/>
                </a:lnTo>
                <a:lnTo>
                  <a:pt x="40094" y="197147"/>
                </a:lnTo>
                <a:lnTo>
                  <a:pt x="46660" y="200964"/>
                </a:lnTo>
                <a:lnTo>
                  <a:pt x="53895" y="204461"/>
                </a:lnTo>
                <a:lnTo>
                  <a:pt x="61576" y="207745"/>
                </a:lnTo>
                <a:lnTo>
                  <a:pt x="68602" y="209934"/>
                </a:lnTo>
                <a:lnTo>
                  <a:pt x="75191" y="211393"/>
                </a:lnTo>
                <a:lnTo>
                  <a:pt x="81488" y="212366"/>
                </a:lnTo>
                <a:lnTo>
                  <a:pt x="88544" y="213967"/>
                </a:lnTo>
                <a:lnTo>
                  <a:pt x="96105" y="215987"/>
                </a:lnTo>
                <a:lnTo>
                  <a:pt x="104004" y="218286"/>
                </a:lnTo>
                <a:lnTo>
                  <a:pt x="111174" y="219819"/>
                </a:lnTo>
                <a:lnTo>
                  <a:pt x="117860" y="220841"/>
                </a:lnTo>
                <a:lnTo>
                  <a:pt x="124222" y="221522"/>
                </a:lnTo>
                <a:lnTo>
                  <a:pt x="130368" y="221024"/>
                </a:lnTo>
                <a:lnTo>
                  <a:pt x="136370" y="219739"/>
                </a:lnTo>
                <a:lnTo>
                  <a:pt x="142277" y="217930"/>
                </a:lnTo>
                <a:lnTo>
                  <a:pt x="150025" y="216724"/>
                </a:lnTo>
                <a:lnTo>
                  <a:pt x="159001" y="215920"/>
                </a:lnTo>
                <a:lnTo>
                  <a:pt x="168794" y="215384"/>
                </a:lnTo>
                <a:lnTo>
                  <a:pt x="177228" y="214074"/>
                </a:lnTo>
                <a:lnTo>
                  <a:pt x="184756" y="212248"/>
                </a:lnTo>
                <a:lnTo>
                  <a:pt x="191679" y="210079"/>
                </a:lnTo>
                <a:lnTo>
                  <a:pt x="197246" y="207680"/>
                </a:lnTo>
                <a:lnTo>
                  <a:pt x="201912" y="205128"/>
                </a:lnTo>
                <a:lnTo>
                  <a:pt x="205974" y="202475"/>
                </a:lnTo>
                <a:lnTo>
                  <a:pt x="209635" y="198800"/>
                </a:lnTo>
                <a:lnTo>
                  <a:pt x="213028" y="194446"/>
                </a:lnTo>
                <a:lnTo>
                  <a:pt x="216241" y="189638"/>
                </a:lnTo>
                <a:lnTo>
                  <a:pt x="219337" y="184528"/>
                </a:lnTo>
                <a:lnTo>
                  <a:pt x="222353" y="179216"/>
                </a:lnTo>
                <a:lnTo>
                  <a:pt x="228244" y="168234"/>
                </a:lnTo>
                <a:lnTo>
                  <a:pt x="234038" y="157003"/>
                </a:lnTo>
                <a:lnTo>
                  <a:pt x="235964" y="149436"/>
                </a:lnTo>
                <a:lnTo>
                  <a:pt x="237248" y="140581"/>
                </a:lnTo>
                <a:lnTo>
                  <a:pt x="238104" y="130868"/>
                </a:lnTo>
                <a:lnTo>
                  <a:pt x="237722" y="122488"/>
                </a:lnTo>
                <a:lnTo>
                  <a:pt x="236515" y="114996"/>
                </a:lnTo>
                <a:lnTo>
                  <a:pt x="234757" y="108096"/>
                </a:lnTo>
                <a:lnTo>
                  <a:pt x="232634" y="101592"/>
                </a:lnTo>
                <a:lnTo>
                  <a:pt x="230265" y="95350"/>
                </a:lnTo>
                <a:lnTo>
                  <a:pt x="227734" y="89284"/>
                </a:lnTo>
                <a:lnTo>
                  <a:pt x="224141" y="84288"/>
                </a:lnTo>
                <a:lnTo>
                  <a:pt x="219841" y="80004"/>
                </a:lnTo>
                <a:lnTo>
                  <a:pt x="215069" y="76196"/>
                </a:lnTo>
                <a:lnTo>
                  <a:pt x="209983" y="72705"/>
                </a:lnTo>
                <a:lnTo>
                  <a:pt x="204687" y="69424"/>
                </a:lnTo>
                <a:lnTo>
                  <a:pt x="199252" y="66286"/>
                </a:lnTo>
                <a:lnTo>
                  <a:pt x="188132" y="60258"/>
                </a:lnTo>
                <a:lnTo>
                  <a:pt x="182500" y="57317"/>
                </a:lnTo>
                <a:lnTo>
                  <a:pt x="174935" y="54403"/>
                </a:lnTo>
                <a:lnTo>
                  <a:pt x="166082" y="51509"/>
                </a:lnTo>
                <a:lnTo>
                  <a:pt x="156370" y="48627"/>
                </a:lnTo>
                <a:lnTo>
                  <a:pt x="147990" y="46705"/>
                </a:lnTo>
                <a:lnTo>
                  <a:pt x="140499" y="45424"/>
                </a:lnTo>
                <a:lnTo>
                  <a:pt x="133600" y="44570"/>
                </a:lnTo>
                <a:lnTo>
                  <a:pt x="127095" y="44953"/>
                </a:lnTo>
                <a:lnTo>
                  <a:pt x="120853" y="46161"/>
                </a:lnTo>
                <a:lnTo>
                  <a:pt x="114787" y="47919"/>
                </a:lnTo>
                <a:lnTo>
                  <a:pt x="108839" y="50043"/>
                </a:lnTo>
                <a:lnTo>
                  <a:pt x="102967" y="52412"/>
                </a:lnTo>
                <a:lnTo>
                  <a:pt x="97149" y="54944"/>
                </a:lnTo>
                <a:lnTo>
                  <a:pt x="91364" y="56631"/>
                </a:lnTo>
                <a:lnTo>
                  <a:pt x="85603" y="57757"/>
                </a:lnTo>
                <a:lnTo>
                  <a:pt x="59793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"/>
          <p:cNvSpPr/>
          <p:nvPr/>
        </p:nvSpPr>
        <p:spPr>
          <a:xfrm>
            <a:off x="6457950" y="3600450"/>
            <a:ext cx="180023" cy="154305"/>
          </a:xfrm>
          <a:custGeom>
            <a:avLst/>
            <a:gdLst/>
            <a:ahLst/>
            <a:cxnLst/>
            <a:rect l="0" t="0" r="0" b="0"/>
            <a:pathLst>
              <a:path w="180023" h="154305">
                <a:moveTo>
                  <a:pt x="0" y="0"/>
                </a:moveTo>
                <a:lnTo>
                  <a:pt x="23863" y="11931"/>
                </a:lnTo>
                <a:lnTo>
                  <a:pt x="29243" y="16527"/>
                </a:lnTo>
                <a:lnTo>
                  <a:pt x="34736" y="22448"/>
                </a:lnTo>
                <a:lnTo>
                  <a:pt x="40302" y="29252"/>
                </a:lnTo>
                <a:lnTo>
                  <a:pt x="45918" y="35694"/>
                </a:lnTo>
                <a:lnTo>
                  <a:pt x="51567" y="41893"/>
                </a:lnTo>
                <a:lnTo>
                  <a:pt x="57238" y="47931"/>
                </a:lnTo>
                <a:lnTo>
                  <a:pt x="61971" y="54814"/>
                </a:lnTo>
                <a:lnTo>
                  <a:pt x="66078" y="62260"/>
                </a:lnTo>
                <a:lnTo>
                  <a:pt x="69770" y="70082"/>
                </a:lnTo>
                <a:lnTo>
                  <a:pt x="76041" y="80058"/>
                </a:lnTo>
                <a:lnTo>
                  <a:pt x="84032" y="91472"/>
                </a:lnTo>
                <a:lnTo>
                  <a:pt x="93168" y="103844"/>
                </a:lnTo>
                <a:lnTo>
                  <a:pt x="100212" y="113044"/>
                </a:lnTo>
                <a:lnTo>
                  <a:pt x="105860" y="120130"/>
                </a:lnTo>
                <a:lnTo>
                  <a:pt x="110579" y="125807"/>
                </a:lnTo>
                <a:lnTo>
                  <a:pt x="114676" y="130543"/>
                </a:lnTo>
                <a:lnTo>
                  <a:pt x="118360" y="134654"/>
                </a:lnTo>
                <a:lnTo>
                  <a:pt x="121770" y="138347"/>
                </a:lnTo>
                <a:lnTo>
                  <a:pt x="124994" y="140808"/>
                </a:lnTo>
                <a:lnTo>
                  <a:pt x="128097" y="142450"/>
                </a:lnTo>
                <a:lnTo>
                  <a:pt x="131118" y="143544"/>
                </a:lnTo>
                <a:lnTo>
                  <a:pt x="135037" y="145226"/>
                </a:lnTo>
                <a:lnTo>
                  <a:pt x="144471" y="149635"/>
                </a:lnTo>
                <a:lnTo>
                  <a:pt x="148701" y="151191"/>
                </a:lnTo>
                <a:lnTo>
                  <a:pt x="152474" y="152229"/>
                </a:lnTo>
                <a:lnTo>
                  <a:pt x="155942" y="152921"/>
                </a:lnTo>
                <a:lnTo>
                  <a:pt x="160159" y="153382"/>
                </a:lnTo>
                <a:lnTo>
                  <a:pt x="164875" y="153690"/>
                </a:lnTo>
                <a:lnTo>
                  <a:pt x="180022" y="1543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"/>
          <p:cNvSpPr/>
          <p:nvPr/>
        </p:nvSpPr>
        <p:spPr>
          <a:xfrm>
            <a:off x="6046470" y="3421659"/>
            <a:ext cx="514350" cy="32954"/>
          </a:xfrm>
          <a:custGeom>
            <a:avLst/>
            <a:gdLst/>
            <a:ahLst/>
            <a:cxnLst/>
            <a:rect l="0" t="0" r="0" b="0"/>
            <a:pathLst>
              <a:path w="514350" h="32954">
                <a:moveTo>
                  <a:pt x="0" y="24486"/>
                </a:moveTo>
                <a:lnTo>
                  <a:pt x="9101" y="29036"/>
                </a:lnTo>
                <a:lnTo>
                  <a:pt x="13688" y="30377"/>
                </a:lnTo>
                <a:lnTo>
                  <a:pt x="18650" y="31271"/>
                </a:lnTo>
                <a:lnTo>
                  <a:pt x="30196" y="32264"/>
                </a:lnTo>
                <a:lnTo>
                  <a:pt x="44853" y="32705"/>
                </a:lnTo>
                <a:lnTo>
                  <a:pt x="82822" y="32953"/>
                </a:lnTo>
                <a:lnTo>
                  <a:pt x="100935" y="32036"/>
                </a:lnTo>
                <a:lnTo>
                  <a:pt x="162621" y="27146"/>
                </a:lnTo>
                <a:lnTo>
                  <a:pt x="193561" y="25668"/>
                </a:lnTo>
                <a:lnTo>
                  <a:pt x="217472" y="25011"/>
                </a:lnTo>
                <a:lnTo>
                  <a:pt x="227849" y="24836"/>
                </a:lnTo>
                <a:lnTo>
                  <a:pt x="238576" y="23767"/>
                </a:lnTo>
                <a:lnTo>
                  <a:pt x="249539" y="22101"/>
                </a:lnTo>
                <a:lnTo>
                  <a:pt x="299058" y="12585"/>
                </a:lnTo>
                <a:lnTo>
                  <a:pt x="311767" y="10836"/>
                </a:lnTo>
                <a:lnTo>
                  <a:pt x="324049" y="9671"/>
                </a:lnTo>
                <a:lnTo>
                  <a:pt x="336048" y="8895"/>
                </a:lnTo>
                <a:lnTo>
                  <a:pt x="347857" y="8376"/>
                </a:lnTo>
                <a:lnTo>
                  <a:pt x="371138" y="7801"/>
                </a:lnTo>
                <a:lnTo>
                  <a:pt x="382680" y="6695"/>
                </a:lnTo>
                <a:lnTo>
                  <a:pt x="394185" y="5005"/>
                </a:lnTo>
                <a:lnTo>
                  <a:pt x="405665" y="2926"/>
                </a:lnTo>
                <a:lnTo>
                  <a:pt x="419033" y="1540"/>
                </a:lnTo>
                <a:lnTo>
                  <a:pt x="433660" y="616"/>
                </a:lnTo>
                <a:lnTo>
                  <a:pt x="449126" y="0"/>
                </a:lnTo>
                <a:lnTo>
                  <a:pt x="461343" y="542"/>
                </a:lnTo>
                <a:lnTo>
                  <a:pt x="471392" y="1856"/>
                </a:lnTo>
                <a:lnTo>
                  <a:pt x="479996" y="3684"/>
                </a:lnTo>
                <a:lnTo>
                  <a:pt x="486684" y="4903"/>
                </a:lnTo>
                <a:lnTo>
                  <a:pt x="492096" y="5715"/>
                </a:lnTo>
                <a:lnTo>
                  <a:pt x="500649" y="6618"/>
                </a:lnTo>
                <a:lnTo>
                  <a:pt x="504264" y="6859"/>
                </a:lnTo>
                <a:lnTo>
                  <a:pt x="514349" y="159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"/>
          <p:cNvSpPr/>
          <p:nvPr/>
        </p:nvSpPr>
        <p:spPr>
          <a:xfrm>
            <a:off x="2840785" y="4029075"/>
            <a:ext cx="247649" cy="231276"/>
          </a:xfrm>
          <a:custGeom>
            <a:avLst/>
            <a:gdLst/>
            <a:ahLst/>
            <a:cxnLst/>
            <a:rect l="0" t="0" r="0" b="0"/>
            <a:pathLst>
              <a:path w="247649" h="231276">
                <a:moveTo>
                  <a:pt x="128157" y="0"/>
                </a:moveTo>
                <a:lnTo>
                  <a:pt x="105403" y="4550"/>
                </a:lnTo>
                <a:lnTo>
                  <a:pt x="97747" y="6843"/>
                </a:lnTo>
                <a:lnTo>
                  <a:pt x="91692" y="9325"/>
                </a:lnTo>
                <a:lnTo>
                  <a:pt x="86702" y="11931"/>
                </a:lnTo>
                <a:lnTo>
                  <a:pt x="82423" y="14621"/>
                </a:lnTo>
                <a:lnTo>
                  <a:pt x="75128" y="20151"/>
                </a:lnTo>
                <a:lnTo>
                  <a:pt x="70897" y="23911"/>
                </a:lnTo>
                <a:lnTo>
                  <a:pt x="61116" y="33169"/>
                </a:lnTo>
                <a:lnTo>
                  <a:pt x="57745" y="38305"/>
                </a:lnTo>
                <a:lnTo>
                  <a:pt x="55498" y="43634"/>
                </a:lnTo>
                <a:lnTo>
                  <a:pt x="54000" y="49092"/>
                </a:lnTo>
                <a:lnTo>
                  <a:pt x="51097" y="54635"/>
                </a:lnTo>
                <a:lnTo>
                  <a:pt x="47256" y="60236"/>
                </a:lnTo>
                <a:lnTo>
                  <a:pt x="42791" y="65875"/>
                </a:lnTo>
                <a:lnTo>
                  <a:pt x="38861" y="72491"/>
                </a:lnTo>
                <a:lnTo>
                  <a:pt x="35289" y="79760"/>
                </a:lnTo>
                <a:lnTo>
                  <a:pt x="31955" y="87463"/>
                </a:lnTo>
                <a:lnTo>
                  <a:pt x="27827" y="94503"/>
                </a:lnTo>
                <a:lnTo>
                  <a:pt x="23171" y="101102"/>
                </a:lnTo>
                <a:lnTo>
                  <a:pt x="18161" y="107407"/>
                </a:lnTo>
                <a:lnTo>
                  <a:pt x="14821" y="113514"/>
                </a:lnTo>
                <a:lnTo>
                  <a:pt x="12595" y="119491"/>
                </a:lnTo>
                <a:lnTo>
                  <a:pt x="11111" y="125381"/>
                </a:lnTo>
                <a:lnTo>
                  <a:pt x="9168" y="131212"/>
                </a:lnTo>
                <a:lnTo>
                  <a:pt x="6921" y="137004"/>
                </a:lnTo>
                <a:lnTo>
                  <a:pt x="4471" y="142771"/>
                </a:lnTo>
                <a:lnTo>
                  <a:pt x="2837" y="148521"/>
                </a:lnTo>
                <a:lnTo>
                  <a:pt x="1748" y="154259"/>
                </a:lnTo>
                <a:lnTo>
                  <a:pt x="1022" y="159989"/>
                </a:lnTo>
                <a:lnTo>
                  <a:pt x="538" y="164762"/>
                </a:lnTo>
                <a:lnTo>
                  <a:pt x="215" y="168896"/>
                </a:lnTo>
                <a:lnTo>
                  <a:pt x="0" y="172604"/>
                </a:lnTo>
                <a:lnTo>
                  <a:pt x="809" y="176982"/>
                </a:lnTo>
                <a:lnTo>
                  <a:pt x="2301" y="181805"/>
                </a:lnTo>
                <a:lnTo>
                  <a:pt x="4248" y="186926"/>
                </a:lnTo>
                <a:lnTo>
                  <a:pt x="6498" y="191292"/>
                </a:lnTo>
                <a:lnTo>
                  <a:pt x="8951" y="195155"/>
                </a:lnTo>
                <a:lnTo>
                  <a:pt x="11539" y="198683"/>
                </a:lnTo>
                <a:lnTo>
                  <a:pt x="15169" y="202941"/>
                </a:lnTo>
                <a:lnTo>
                  <a:pt x="19494" y="207684"/>
                </a:lnTo>
                <a:lnTo>
                  <a:pt x="24283" y="212751"/>
                </a:lnTo>
                <a:lnTo>
                  <a:pt x="29380" y="217081"/>
                </a:lnTo>
                <a:lnTo>
                  <a:pt x="34683" y="220921"/>
                </a:lnTo>
                <a:lnTo>
                  <a:pt x="40124" y="224433"/>
                </a:lnTo>
                <a:lnTo>
                  <a:pt x="45656" y="226774"/>
                </a:lnTo>
                <a:lnTo>
                  <a:pt x="51248" y="228335"/>
                </a:lnTo>
                <a:lnTo>
                  <a:pt x="56882" y="229376"/>
                </a:lnTo>
                <a:lnTo>
                  <a:pt x="62543" y="230070"/>
                </a:lnTo>
                <a:lnTo>
                  <a:pt x="68222" y="230532"/>
                </a:lnTo>
                <a:lnTo>
                  <a:pt x="73913" y="230840"/>
                </a:lnTo>
                <a:lnTo>
                  <a:pt x="85316" y="231183"/>
                </a:lnTo>
                <a:lnTo>
                  <a:pt x="91024" y="231275"/>
                </a:lnTo>
                <a:lnTo>
                  <a:pt x="96734" y="230383"/>
                </a:lnTo>
                <a:lnTo>
                  <a:pt x="102446" y="228836"/>
                </a:lnTo>
                <a:lnTo>
                  <a:pt x="108159" y="226852"/>
                </a:lnTo>
                <a:lnTo>
                  <a:pt x="113872" y="225530"/>
                </a:lnTo>
                <a:lnTo>
                  <a:pt x="119586" y="224648"/>
                </a:lnTo>
                <a:lnTo>
                  <a:pt x="125301" y="224060"/>
                </a:lnTo>
                <a:lnTo>
                  <a:pt x="131968" y="222716"/>
                </a:lnTo>
                <a:lnTo>
                  <a:pt x="139270" y="220867"/>
                </a:lnTo>
                <a:lnTo>
                  <a:pt x="146996" y="218682"/>
                </a:lnTo>
                <a:lnTo>
                  <a:pt x="154051" y="216273"/>
                </a:lnTo>
                <a:lnTo>
                  <a:pt x="160660" y="213714"/>
                </a:lnTo>
                <a:lnTo>
                  <a:pt x="166970" y="211056"/>
                </a:lnTo>
                <a:lnTo>
                  <a:pt x="173082" y="207379"/>
                </a:lnTo>
                <a:lnTo>
                  <a:pt x="179063" y="203022"/>
                </a:lnTo>
                <a:lnTo>
                  <a:pt x="184954" y="198213"/>
                </a:lnTo>
                <a:lnTo>
                  <a:pt x="191739" y="192150"/>
                </a:lnTo>
                <a:lnTo>
                  <a:pt x="206898" y="177792"/>
                </a:lnTo>
                <a:lnTo>
                  <a:pt x="213036" y="170915"/>
                </a:lnTo>
                <a:lnTo>
                  <a:pt x="218081" y="164426"/>
                </a:lnTo>
                <a:lnTo>
                  <a:pt x="222396" y="158194"/>
                </a:lnTo>
                <a:lnTo>
                  <a:pt x="226226" y="152136"/>
                </a:lnTo>
                <a:lnTo>
                  <a:pt x="229731" y="146191"/>
                </a:lnTo>
                <a:lnTo>
                  <a:pt x="233021" y="140323"/>
                </a:lnTo>
                <a:lnTo>
                  <a:pt x="236166" y="132601"/>
                </a:lnTo>
                <a:lnTo>
                  <a:pt x="239216" y="123643"/>
                </a:lnTo>
                <a:lnTo>
                  <a:pt x="242201" y="113861"/>
                </a:lnTo>
                <a:lnTo>
                  <a:pt x="244192" y="105435"/>
                </a:lnTo>
                <a:lnTo>
                  <a:pt x="245518" y="97912"/>
                </a:lnTo>
                <a:lnTo>
                  <a:pt x="246403" y="90992"/>
                </a:lnTo>
                <a:lnTo>
                  <a:pt x="246993" y="84474"/>
                </a:lnTo>
                <a:lnTo>
                  <a:pt x="247386" y="78223"/>
                </a:lnTo>
                <a:lnTo>
                  <a:pt x="247648" y="72151"/>
                </a:lnTo>
                <a:lnTo>
                  <a:pt x="245917" y="66198"/>
                </a:lnTo>
                <a:lnTo>
                  <a:pt x="242859" y="60325"/>
                </a:lnTo>
                <a:lnTo>
                  <a:pt x="238915" y="54504"/>
                </a:lnTo>
                <a:lnTo>
                  <a:pt x="235333" y="49670"/>
                </a:lnTo>
                <a:lnTo>
                  <a:pt x="231993" y="45496"/>
                </a:lnTo>
                <a:lnTo>
                  <a:pt x="228813" y="41761"/>
                </a:lnTo>
                <a:lnTo>
                  <a:pt x="225741" y="39270"/>
                </a:lnTo>
                <a:lnTo>
                  <a:pt x="219788" y="36503"/>
                </a:lnTo>
                <a:lnTo>
                  <a:pt x="215914" y="34813"/>
                </a:lnTo>
                <a:lnTo>
                  <a:pt x="206530" y="30395"/>
                </a:lnTo>
                <a:lnTo>
                  <a:pt x="201361" y="28835"/>
                </a:lnTo>
                <a:lnTo>
                  <a:pt x="196010" y="27796"/>
                </a:lnTo>
                <a:lnTo>
                  <a:pt x="190537" y="27103"/>
                </a:lnTo>
                <a:lnTo>
                  <a:pt x="184984" y="26641"/>
                </a:lnTo>
                <a:lnTo>
                  <a:pt x="179376" y="26333"/>
                </a:lnTo>
                <a:lnTo>
                  <a:pt x="153875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"/>
          <p:cNvSpPr/>
          <p:nvPr/>
        </p:nvSpPr>
        <p:spPr>
          <a:xfrm>
            <a:off x="2968942" y="4131945"/>
            <a:ext cx="188596" cy="171451"/>
          </a:xfrm>
          <a:custGeom>
            <a:avLst/>
            <a:gdLst/>
            <a:ahLst/>
            <a:cxnLst/>
            <a:rect l="0" t="0" r="0" b="0"/>
            <a:pathLst>
              <a:path w="188596" h="171451">
                <a:moveTo>
                  <a:pt x="0" y="0"/>
                </a:moveTo>
                <a:lnTo>
                  <a:pt x="9102" y="9101"/>
                </a:lnTo>
                <a:lnTo>
                  <a:pt x="11783" y="13688"/>
                </a:lnTo>
                <a:lnTo>
                  <a:pt x="13570" y="18650"/>
                </a:lnTo>
                <a:lnTo>
                  <a:pt x="14762" y="23863"/>
                </a:lnTo>
                <a:lnTo>
                  <a:pt x="17461" y="28291"/>
                </a:lnTo>
                <a:lnTo>
                  <a:pt x="21166" y="32196"/>
                </a:lnTo>
                <a:lnTo>
                  <a:pt x="25540" y="35751"/>
                </a:lnTo>
                <a:lnTo>
                  <a:pt x="29410" y="39074"/>
                </a:lnTo>
                <a:lnTo>
                  <a:pt x="32941" y="42242"/>
                </a:lnTo>
                <a:lnTo>
                  <a:pt x="36248" y="45306"/>
                </a:lnTo>
                <a:lnTo>
                  <a:pt x="135906" y="144478"/>
                </a:lnTo>
                <a:lnTo>
                  <a:pt x="142039" y="148706"/>
                </a:lnTo>
                <a:lnTo>
                  <a:pt x="148985" y="152477"/>
                </a:lnTo>
                <a:lnTo>
                  <a:pt x="156474" y="155944"/>
                </a:lnTo>
                <a:lnTo>
                  <a:pt x="162418" y="159207"/>
                </a:lnTo>
                <a:lnTo>
                  <a:pt x="167334" y="162336"/>
                </a:lnTo>
                <a:lnTo>
                  <a:pt x="188595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"/>
          <p:cNvSpPr/>
          <p:nvPr/>
        </p:nvSpPr>
        <p:spPr>
          <a:xfrm>
            <a:off x="3174682" y="4020690"/>
            <a:ext cx="368619" cy="267756"/>
          </a:xfrm>
          <a:custGeom>
            <a:avLst/>
            <a:gdLst/>
            <a:ahLst/>
            <a:cxnLst/>
            <a:rect l="0" t="0" r="0" b="0"/>
            <a:pathLst>
              <a:path w="368619" h="267756">
                <a:moveTo>
                  <a:pt x="0" y="42675"/>
                </a:moveTo>
                <a:lnTo>
                  <a:pt x="4551" y="56327"/>
                </a:lnTo>
                <a:lnTo>
                  <a:pt x="6844" y="62254"/>
                </a:lnTo>
                <a:lnTo>
                  <a:pt x="9325" y="68110"/>
                </a:lnTo>
                <a:lnTo>
                  <a:pt x="11932" y="73919"/>
                </a:lnTo>
                <a:lnTo>
                  <a:pt x="14622" y="80649"/>
                </a:lnTo>
                <a:lnTo>
                  <a:pt x="20151" y="95747"/>
                </a:lnTo>
                <a:lnTo>
                  <a:pt x="23912" y="104726"/>
                </a:lnTo>
                <a:lnTo>
                  <a:pt x="28324" y="114523"/>
                </a:lnTo>
                <a:lnTo>
                  <a:pt x="33170" y="124863"/>
                </a:lnTo>
                <a:lnTo>
                  <a:pt x="37353" y="136519"/>
                </a:lnTo>
                <a:lnTo>
                  <a:pt x="41095" y="149053"/>
                </a:lnTo>
                <a:lnTo>
                  <a:pt x="44542" y="162171"/>
                </a:lnTo>
                <a:lnTo>
                  <a:pt x="47792" y="172821"/>
                </a:lnTo>
                <a:lnTo>
                  <a:pt x="50911" y="181827"/>
                </a:lnTo>
                <a:lnTo>
                  <a:pt x="53943" y="189735"/>
                </a:lnTo>
                <a:lnTo>
                  <a:pt x="55965" y="196913"/>
                </a:lnTo>
                <a:lnTo>
                  <a:pt x="57312" y="203602"/>
                </a:lnTo>
                <a:lnTo>
                  <a:pt x="58211" y="209967"/>
                </a:lnTo>
                <a:lnTo>
                  <a:pt x="59762" y="216116"/>
                </a:lnTo>
                <a:lnTo>
                  <a:pt x="61749" y="222120"/>
                </a:lnTo>
                <a:lnTo>
                  <a:pt x="64026" y="228027"/>
                </a:lnTo>
                <a:lnTo>
                  <a:pt x="69096" y="242211"/>
                </a:lnTo>
                <a:lnTo>
                  <a:pt x="71781" y="249994"/>
                </a:lnTo>
                <a:lnTo>
                  <a:pt x="73572" y="256135"/>
                </a:lnTo>
                <a:lnTo>
                  <a:pt x="74765" y="261181"/>
                </a:lnTo>
                <a:lnTo>
                  <a:pt x="75561" y="265498"/>
                </a:lnTo>
                <a:lnTo>
                  <a:pt x="75139" y="267424"/>
                </a:lnTo>
                <a:lnTo>
                  <a:pt x="73905" y="267755"/>
                </a:lnTo>
                <a:lnTo>
                  <a:pt x="72130" y="267023"/>
                </a:lnTo>
                <a:lnTo>
                  <a:pt x="69042" y="262725"/>
                </a:lnTo>
                <a:lnTo>
                  <a:pt x="65078" y="256050"/>
                </a:lnTo>
                <a:lnTo>
                  <a:pt x="56546" y="240378"/>
                </a:lnTo>
                <a:lnTo>
                  <a:pt x="49579" y="227063"/>
                </a:lnTo>
                <a:lnTo>
                  <a:pt x="46388" y="217988"/>
                </a:lnTo>
                <a:lnTo>
                  <a:pt x="43308" y="207175"/>
                </a:lnTo>
                <a:lnTo>
                  <a:pt x="40302" y="195204"/>
                </a:lnTo>
                <a:lnTo>
                  <a:pt x="38298" y="184366"/>
                </a:lnTo>
                <a:lnTo>
                  <a:pt x="36962" y="174283"/>
                </a:lnTo>
                <a:lnTo>
                  <a:pt x="36071" y="164704"/>
                </a:lnTo>
                <a:lnTo>
                  <a:pt x="35477" y="153555"/>
                </a:lnTo>
                <a:lnTo>
                  <a:pt x="34818" y="128467"/>
                </a:lnTo>
                <a:lnTo>
                  <a:pt x="35594" y="114157"/>
                </a:lnTo>
                <a:lnTo>
                  <a:pt x="37065" y="98902"/>
                </a:lnTo>
                <a:lnTo>
                  <a:pt x="38997" y="83017"/>
                </a:lnTo>
                <a:lnTo>
                  <a:pt x="41238" y="70522"/>
                </a:lnTo>
                <a:lnTo>
                  <a:pt x="43685" y="60287"/>
                </a:lnTo>
                <a:lnTo>
                  <a:pt x="46268" y="51559"/>
                </a:lnTo>
                <a:lnTo>
                  <a:pt x="48943" y="44787"/>
                </a:lnTo>
                <a:lnTo>
                  <a:pt x="51679" y="39321"/>
                </a:lnTo>
                <a:lnTo>
                  <a:pt x="54455" y="34724"/>
                </a:lnTo>
                <a:lnTo>
                  <a:pt x="58211" y="29754"/>
                </a:lnTo>
                <a:lnTo>
                  <a:pt x="62620" y="24536"/>
                </a:lnTo>
                <a:lnTo>
                  <a:pt x="71646" y="14610"/>
                </a:lnTo>
                <a:lnTo>
                  <a:pt x="78833" y="7024"/>
                </a:lnTo>
                <a:lnTo>
                  <a:pt x="82083" y="4620"/>
                </a:lnTo>
                <a:lnTo>
                  <a:pt x="88233" y="1949"/>
                </a:lnTo>
                <a:lnTo>
                  <a:pt x="96683" y="762"/>
                </a:lnTo>
                <a:lnTo>
                  <a:pt x="105835" y="234"/>
                </a:lnTo>
                <a:lnTo>
                  <a:pt x="113078" y="0"/>
                </a:lnTo>
                <a:lnTo>
                  <a:pt x="116343" y="890"/>
                </a:lnTo>
                <a:lnTo>
                  <a:pt x="126441" y="6693"/>
                </a:lnTo>
                <a:lnTo>
                  <a:pt x="135889" y="11760"/>
                </a:lnTo>
                <a:lnTo>
                  <a:pt x="147367" y="19968"/>
                </a:lnTo>
                <a:lnTo>
                  <a:pt x="149679" y="22775"/>
                </a:lnTo>
                <a:lnTo>
                  <a:pt x="151221" y="25598"/>
                </a:lnTo>
                <a:lnTo>
                  <a:pt x="152249" y="28433"/>
                </a:lnTo>
                <a:lnTo>
                  <a:pt x="153391" y="36663"/>
                </a:lnTo>
                <a:lnTo>
                  <a:pt x="153696" y="41524"/>
                </a:lnTo>
                <a:lnTo>
                  <a:pt x="154034" y="49466"/>
                </a:lnTo>
                <a:lnTo>
                  <a:pt x="154124" y="52917"/>
                </a:lnTo>
                <a:lnTo>
                  <a:pt x="152280" y="58075"/>
                </a:lnTo>
                <a:lnTo>
                  <a:pt x="149145" y="64372"/>
                </a:lnTo>
                <a:lnTo>
                  <a:pt x="145150" y="71427"/>
                </a:lnTo>
                <a:lnTo>
                  <a:pt x="141534" y="77083"/>
                </a:lnTo>
                <a:lnTo>
                  <a:pt x="138171" y="81806"/>
                </a:lnTo>
                <a:lnTo>
                  <a:pt x="134977" y="85907"/>
                </a:lnTo>
                <a:lnTo>
                  <a:pt x="131894" y="90547"/>
                </a:lnTo>
                <a:lnTo>
                  <a:pt x="128887" y="95544"/>
                </a:lnTo>
                <a:lnTo>
                  <a:pt x="125930" y="100781"/>
                </a:lnTo>
                <a:lnTo>
                  <a:pt x="120104" y="109140"/>
                </a:lnTo>
                <a:lnTo>
                  <a:pt x="117217" y="112702"/>
                </a:lnTo>
                <a:lnTo>
                  <a:pt x="111482" y="118887"/>
                </a:lnTo>
                <a:lnTo>
                  <a:pt x="94950" y="135919"/>
                </a:lnTo>
                <a:lnTo>
                  <a:pt x="85208" y="144843"/>
                </a:lnTo>
                <a:lnTo>
                  <a:pt x="74903" y="153649"/>
                </a:lnTo>
                <a:lnTo>
                  <a:pt x="56150" y="169149"/>
                </a:lnTo>
                <a:lnTo>
                  <a:pt x="49816" y="174616"/>
                </a:lnTo>
                <a:lnTo>
                  <a:pt x="44641" y="179213"/>
                </a:lnTo>
                <a:lnTo>
                  <a:pt x="38890" y="186861"/>
                </a:lnTo>
                <a:lnTo>
                  <a:pt x="37357" y="190233"/>
                </a:lnTo>
                <a:lnTo>
                  <a:pt x="37287" y="192482"/>
                </a:lnTo>
                <a:lnTo>
                  <a:pt x="38193" y="193981"/>
                </a:lnTo>
                <a:lnTo>
                  <a:pt x="39750" y="194981"/>
                </a:lnTo>
                <a:lnTo>
                  <a:pt x="49099" y="196091"/>
                </a:lnTo>
                <a:lnTo>
                  <a:pt x="60874" y="196585"/>
                </a:lnTo>
                <a:lnTo>
                  <a:pt x="69283" y="196804"/>
                </a:lnTo>
                <a:lnTo>
                  <a:pt x="78573" y="195910"/>
                </a:lnTo>
                <a:lnTo>
                  <a:pt x="164535" y="185033"/>
                </a:lnTo>
                <a:lnTo>
                  <a:pt x="181127" y="182348"/>
                </a:lnTo>
                <a:lnTo>
                  <a:pt x="195047" y="179605"/>
                </a:lnTo>
                <a:lnTo>
                  <a:pt x="207183" y="176824"/>
                </a:lnTo>
                <a:lnTo>
                  <a:pt x="217180" y="174970"/>
                </a:lnTo>
                <a:lnTo>
                  <a:pt x="225749" y="173734"/>
                </a:lnTo>
                <a:lnTo>
                  <a:pt x="233367" y="172910"/>
                </a:lnTo>
                <a:lnTo>
                  <a:pt x="275944" y="167200"/>
                </a:lnTo>
                <a:lnTo>
                  <a:pt x="289690" y="165696"/>
                </a:lnTo>
                <a:lnTo>
                  <a:pt x="301712" y="164694"/>
                </a:lnTo>
                <a:lnTo>
                  <a:pt x="321737" y="163580"/>
                </a:lnTo>
                <a:lnTo>
                  <a:pt x="329744" y="163284"/>
                </a:lnTo>
                <a:lnTo>
                  <a:pt x="368618" y="1626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"/>
          <p:cNvSpPr/>
          <p:nvPr/>
        </p:nvSpPr>
        <p:spPr>
          <a:xfrm>
            <a:off x="2866072" y="3926204"/>
            <a:ext cx="625793" cy="60009"/>
          </a:xfrm>
          <a:custGeom>
            <a:avLst/>
            <a:gdLst/>
            <a:ahLst/>
            <a:cxnLst/>
            <a:rect l="0" t="0" r="0" b="0"/>
            <a:pathLst>
              <a:path w="625793" h="60009">
                <a:moveTo>
                  <a:pt x="0" y="60008"/>
                </a:moveTo>
                <a:lnTo>
                  <a:pt x="18203" y="55458"/>
                </a:lnTo>
                <a:lnTo>
                  <a:pt x="24518" y="53164"/>
                </a:lnTo>
                <a:lnTo>
                  <a:pt x="29680" y="50683"/>
                </a:lnTo>
                <a:lnTo>
                  <a:pt x="34074" y="48077"/>
                </a:lnTo>
                <a:lnTo>
                  <a:pt x="38909" y="46339"/>
                </a:lnTo>
                <a:lnTo>
                  <a:pt x="44037" y="45180"/>
                </a:lnTo>
                <a:lnTo>
                  <a:pt x="60529" y="42940"/>
                </a:lnTo>
                <a:lnTo>
                  <a:pt x="93259" y="38770"/>
                </a:lnTo>
                <a:lnTo>
                  <a:pt x="107893" y="37277"/>
                </a:lnTo>
                <a:lnTo>
                  <a:pt x="120506" y="36282"/>
                </a:lnTo>
                <a:lnTo>
                  <a:pt x="131772" y="35618"/>
                </a:lnTo>
                <a:lnTo>
                  <a:pt x="143093" y="34223"/>
                </a:lnTo>
                <a:lnTo>
                  <a:pt x="154450" y="32341"/>
                </a:lnTo>
                <a:lnTo>
                  <a:pt x="165832" y="30133"/>
                </a:lnTo>
                <a:lnTo>
                  <a:pt x="180087" y="28661"/>
                </a:lnTo>
                <a:lnTo>
                  <a:pt x="196258" y="27681"/>
                </a:lnTo>
                <a:lnTo>
                  <a:pt x="213706" y="27026"/>
                </a:lnTo>
                <a:lnTo>
                  <a:pt x="229148" y="25638"/>
                </a:lnTo>
                <a:lnTo>
                  <a:pt x="243253" y="23760"/>
                </a:lnTo>
                <a:lnTo>
                  <a:pt x="256466" y="21555"/>
                </a:lnTo>
                <a:lnTo>
                  <a:pt x="269085" y="20085"/>
                </a:lnTo>
                <a:lnTo>
                  <a:pt x="281308" y="19105"/>
                </a:lnTo>
                <a:lnTo>
                  <a:pt x="293266" y="18452"/>
                </a:lnTo>
                <a:lnTo>
                  <a:pt x="316713" y="17726"/>
                </a:lnTo>
                <a:lnTo>
                  <a:pt x="328299" y="17533"/>
                </a:lnTo>
                <a:lnTo>
                  <a:pt x="343644" y="16451"/>
                </a:lnTo>
                <a:lnTo>
                  <a:pt x="381013" y="12710"/>
                </a:lnTo>
                <a:lnTo>
                  <a:pt x="397836" y="10378"/>
                </a:lnTo>
                <a:lnTo>
                  <a:pt x="412861" y="7872"/>
                </a:lnTo>
                <a:lnTo>
                  <a:pt x="426689" y="5248"/>
                </a:lnTo>
                <a:lnTo>
                  <a:pt x="439716" y="3499"/>
                </a:lnTo>
                <a:lnTo>
                  <a:pt x="452212" y="2333"/>
                </a:lnTo>
                <a:lnTo>
                  <a:pt x="464352" y="1556"/>
                </a:lnTo>
                <a:lnTo>
                  <a:pt x="508322" y="692"/>
                </a:lnTo>
                <a:lnTo>
                  <a:pt x="6257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8"/>
          <p:cNvSpPr/>
          <p:nvPr/>
        </p:nvSpPr>
        <p:spPr>
          <a:xfrm>
            <a:off x="6393963" y="4029075"/>
            <a:ext cx="389743" cy="188414"/>
          </a:xfrm>
          <a:custGeom>
            <a:avLst/>
            <a:gdLst/>
            <a:ahLst/>
            <a:cxnLst/>
            <a:rect l="0" t="0" r="0" b="0"/>
            <a:pathLst>
              <a:path w="389743" h="188414">
                <a:moveTo>
                  <a:pt x="252581" y="0"/>
                </a:moveTo>
                <a:lnTo>
                  <a:pt x="234378" y="9101"/>
                </a:lnTo>
                <a:lnTo>
                  <a:pt x="228064" y="12735"/>
                </a:lnTo>
                <a:lnTo>
                  <a:pt x="222901" y="16110"/>
                </a:lnTo>
                <a:lnTo>
                  <a:pt x="103717" y="105235"/>
                </a:lnTo>
                <a:lnTo>
                  <a:pt x="91426" y="114924"/>
                </a:lnTo>
                <a:lnTo>
                  <a:pt x="81327" y="123288"/>
                </a:lnTo>
                <a:lnTo>
                  <a:pt x="72689" y="130770"/>
                </a:lnTo>
                <a:lnTo>
                  <a:pt x="65026" y="136710"/>
                </a:lnTo>
                <a:lnTo>
                  <a:pt x="58012" y="141622"/>
                </a:lnTo>
                <a:lnTo>
                  <a:pt x="51431" y="145850"/>
                </a:lnTo>
                <a:lnTo>
                  <a:pt x="46091" y="149621"/>
                </a:lnTo>
                <a:lnTo>
                  <a:pt x="41579" y="153087"/>
                </a:lnTo>
                <a:lnTo>
                  <a:pt x="37618" y="156350"/>
                </a:lnTo>
                <a:lnTo>
                  <a:pt x="31168" y="160431"/>
                </a:lnTo>
                <a:lnTo>
                  <a:pt x="23057" y="165056"/>
                </a:lnTo>
                <a:lnTo>
                  <a:pt x="13841" y="170045"/>
                </a:lnTo>
                <a:lnTo>
                  <a:pt x="7696" y="174323"/>
                </a:lnTo>
                <a:lnTo>
                  <a:pt x="3599" y="178128"/>
                </a:lnTo>
                <a:lnTo>
                  <a:pt x="868" y="181617"/>
                </a:lnTo>
                <a:lnTo>
                  <a:pt x="0" y="183943"/>
                </a:lnTo>
                <a:lnTo>
                  <a:pt x="374" y="185494"/>
                </a:lnTo>
                <a:lnTo>
                  <a:pt x="1576" y="186527"/>
                </a:lnTo>
                <a:lnTo>
                  <a:pt x="7991" y="187676"/>
                </a:lnTo>
                <a:lnTo>
                  <a:pt x="12368" y="187982"/>
                </a:lnTo>
                <a:lnTo>
                  <a:pt x="35013" y="188322"/>
                </a:lnTo>
                <a:lnTo>
                  <a:pt x="50386" y="188413"/>
                </a:lnTo>
                <a:lnTo>
                  <a:pt x="65397" y="187521"/>
                </a:lnTo>
                <a:lnTo>
                  <a:pt x="80167" y="185974"/>
                </a:lnTo>
                <a:lnTo>
                  <a:pt x="94776" y="183990"/>
                </a:lnTo>
                <a:lnTo>
                  <a:pt x="111183" y="182667"/>
                </a:lnTo>
                <a:lnTo>
                  <a:pt x="128788" y="181786"/>
                </a:lnTo>
                <a:lnTo>
                  <a:pt x="147193" y="181198"/>
                </a:lnTo>
                <a:lnTo>
                  <a:pt x="162319" y="179853"/>
                </a:lnTo>
                <a:lnTo>
                  <a:pt x="175262" y="178005"/>
                </a:lnTo>
                <a:lnTo>
                  <a:pt x="186748" y="175819"/>
                </a:lnTo>
                <a:lnTo>
                  <a:pt x="197263" y="174363"/>
                </a:lnTo>
                <a:lnTo>
                  <a:pt x="207130" y="173392"/>
                </a:lnTo>
                <a:lnTo>
                  <a:pt x="216566" y="172744"/>
                </a:lnTo>
                <a:lnTo>
                  <a:pt x="249909" y="169485"/>
                </a:lnTo>
                <a:lnTo>
                  <a:pt x="389742" y="1628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"/>
          <p:cNvSpPr/>
          <p:nvPr/>
        </p:nvSpPr>
        <p:spPr>
          <a:xfrm>
            <a:off x="6810337" y="4005042"/>
            <a:ext cx="235978" cy="254904"/>
          </a:xfrm>
          <a:custGeom>
            <a:avLst/>
            <a:gdLst/>
            <a:ahLst/>
            <a:cxnLst/>
            <a:rect l="0" t="0" r="0" b="0"/>
            <a:pathLst>
              <a:path w="235978" h="254904">
                <a:moveTo>
                  <a:pt x="33375" y="24033"/>
                </a:moveTo>
                <a:lnTo>
                  <a:pt x="33375" y="19094"/>
                </a:lnTo>
                <a:lnTo>
                  <a:pt x="33375" y="21203"/>
                </a:lnTo>
                <a:lnTo>
                  <a:pt x="31470" y="26908"/>
                </a:lnTo>
                <a:lnTo>
                  <a:pt x="24273" y="45948"/>
                </a:lnTo>
                <a:lnTo>
                  <a:pt x="19687" y="59598"/>
                </a:lnTo>
                <a:lnTo>
                  <a:pt x="9512" y="92544"/>
                </a:lnTo>
                <a:lnTo>
                  <a:pt x="6036" y="106855"/>
                </a:lnTo>
                <a:lnTo>
                  <a:pt x="3719" y="119252"/>
                </a:lnTo>
                <a:lnTo>
                  <a:pt x="2175" y="130375"/>
                </a:lnTo>
                <a:lnTo>
                  <a:pt x="1145" y="142552"/>
                </a:lnTo>
                <a:lnTo>
                  <a:pt x="458" y="155433"/>
                </a:lnTo>
                <a:lnTo>
                  <a:pt x="0" y="168783"/>
                </a:lnTo>
                <a:lnTo>
                  <a:pt x="648" y="179588"/>
                </a:lnTo>
                <a:lnTo>
                  <a:pt x="2032" y="188696"/>
                </a:lnTo>
                <a:lnTo>
                  <a:pt x="3907" y="196673"/>
                </a:lnTo>
                <a:lnTo>
                  <a:pt x="8015" y="204849"/>
                </a:lnTo>
                <a:lnTo>
                  <a:pt x="13611" y="213157"/>
                </a:lnTo>
                <a:lnTo>
                  <a:pt x="20198" y="221553"/>
                </a:lnTo>
                <a:lnTo>
                  <a:pt x="25544" y="228103"/>
                </a:lnTo>
                <a:lnTo>
                  <a:pt x="30059" y="233422"/>
                </a:lnTo>
                <a:lnTo>
                  <a:pt x="34021" y="237921"/>
                </a:lnTo>
                <a:lnTo>
                  <a:pt x="38568" y="241872"/>
                </a:lnTo>
                <a:lnTo>
                  <a:pt x="43505" y="245459"/>
                </a:lnTo>
                <a:lnTo>
                  <a:pt x="48700" y="248803"/>
                </a:lnTo>
                <a:lnTo>
                  <a:pt x="54070" y="251032"/>
                </a:lnTo>
                <a:lnTo>
                  <a:pt x="59554" y="252518"/>
                </a:lnTo>
                <a:lnTo>
                  <a:pt x="65116" y="253509"/>
                </a:lnTo>
                <a:lnTo>
                  <a:pt x="69775" y="254169"/>
                </a:lnTo>
                <a:lnTo>
                  <a:pt x="73835" y="254610"/>
                </a:lnTo>
                <a:lnTo>
                  <a:pt x="77493" y="254903"/>
                </a:lnTo>
                <a:lnTo>
                  <a:pt x="81837" y="254146"/>
                </a:lnTo>
                <a:lnTo>
                  <a:pt x="86638" y="252689"/>
                </a:lnTo>
                <a:lnTo>
                  <a:pt x="91744" y="250765"/>
                </a:lnTo>
                <a:lnTo>
                  <a:pt x="97053" y="248530"/>
                </a:lnTo>
                <a:lnTo>
                  <a:pt x="102496" y="246088"/>
                </a:lnTo>
                <a:lnTo>
                  <a:pt x="113625" y="240834"/>
                </a:lnTo>
                <a:lnTo>
                  <a:pt x="124922" y="235323"/>
                </a:lnTo>
                <a:lnTo>
                  <a:pt x="130602" y="231568"/>
                </a:lnTo>
                <a:lnTo>
                  <a:pt x="136293" y="227160"/>
                </a:lnTo>
                <a:lnTo>
                  <a:pt x="141992" y="222316"/>
                </a:lnTo>
                <a:lnTo>
                  <a:pt x="147696" y="217182"/>
                </a:lnTo>
                <a:lnTo>
                  <a:pt x="159115" y="206396"/>
                </a:lnTo>
                <a:lnTo>
                  <a:pt x="164826" y="199901"/>
                </a:lnTo>
                <a:lnTo>
                  <a:pt x="170539" y="192713"/>
                </a:lnTo>
                <a:lnTo>
                  <a:pt x="176253" y="185064"/>
                </a:lnTo>
                <a:lnTo>
                  <a:pt x="182919" y="174249"/>
                </a:lnTo>
                <a:lnTo>
                  <a:pt x="190221" y="161325"/>
                </a:lnTo>
                <a:lnTo>
                  <a:pt x="197946" y="146993"/>
                </a:lnTo>
                <a:lnTo>
                  <a:pt x="204050" y="134582"/>
                </a:lnTo>
                <a:lnTo>
                  <a:pt x="209070" y="123449"/>
                </a:lnTo>
                <a:lnTo>
                  <a:pt x="213370" y="113170"/>
                </a:lnTo>
                <a:lnTo>
                  <a:pt x="218142" y="99650"/>
                </a:lnTo>
                <a:lnTo>
                  <a:pt x="228524" y="66848"/>
                </a:lnTo>
                <a:lnTo>
                  <a:pt x="232054" y="53529"/>
                </a:lnTo>
                <a:lnTo>
                  <a:pt x="234408" y="42744"/>
                </a:lnTo>
                <a:lnTo>
                  <a:pt x="235977" y="33649"/>
                </a:lnTo>
                <a:lnTo>
                  <a:pt x="235118" y="27586"/>
                </a:lnTo>
                <a:lnTo>
                  <a:pt x="232640" y="23544"/>
                </a:lnTo>
                <a:lnTo>
                  <a:pt x="229083" y="20849"/>
                </a:lnTo>
                <a:lnTo>
                  <a:pt x="224808" y="18101"/>
                </a:lnTo>
                <a:lnTo>
                  <a:pt x="220052" y="15316"/>
                </a:lnTo>
                <a:lnTo>
                  <a:pt x="214976" y="12506"/>
                </a:lnTo>
                <a:lnTo>
                  <a:pt x="204257" y="6845"/>
                </a:lnTo>
                <a:lnTo>
                  <a:pt x="198731" y="4002"/>
                </a:lnTo>
                <a:lnTo>
                  <a:pt x="192190" y="2106"/>
                </a:lnTo>
                <a:lnTo>
                  <a:pt x="184972" y="842"/>
                </a:lnTo>
                <a:lnTo>
                  <a:pt x="177302" y="0"/>
                </a:lnTo>
                <a:lnTo>
                  <a:pt x="170284" y="391"/>
                </a:lnTo>
                <a:lnTo>
                  <a:pt x="163700" y="1604"/>
                </a:lnTo>
                <a:lnTo>
                  <a:pt x="157405" y="3365"/>
                </a:lnTo>
                <a:lnTo>
                  <a:pt x="142792" y="7862"/>
                </a:lnTo>
                <a:lnTo>
                  <a:pt x="96475" y="23061"/>
                </a:lnTo>
                <a:lnTo>
                  <a:pt x="84967" y="27195"/>
                </a:lnTo>
                <a:lnTo>
                  <a:pt x="75389" y="30903"/>
                </a:lnTo>
                <a:lnTo>
                  <a:pt x="67100" y="34328"/>
                </a:lnTo>
                <a:lnTo>
                  <a:pt x="60621" y="37564"/>
                </a:lnTo>
                <a:lnTo>
                  <a:pt x="55349" y="40673"/>
                </a:lnTo>
                <a:lnTo>
                  <a:pt x="41947" y="49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"/>
          <p:cNvSpPr/>
          <p:nvPr/>
        </p:nvSpPr>
        <p:spPr>
          <a:xfrm>
            <a:off x="6878002" y="4131945"/>
            <a:ext cx="188596" cy="180023"/>
          </a:xfrm>
          <a:custGeom>
            <a:avLst/>
            <a:gdLst/>
            <a:ahLst/>
            <a:cxnLst/>
            <a:rect l="0" t="0" r="0" b="0"/>
            <a:pathLst>
              <a:path w="188596" h="180023">
                <a:moveTo>
                  <a:pt x="0" y="0"/>
                </a:moveTo>
                <a:lnTo>
                  <a:pt x="28371" y="28370"/>
                </a:lnTo>
                <a:lnTo>
                  <a:pt x="31297" y="32248"/>
                </a:lnTo>
                <a:lnTo>
                  <a:pt x="34200" y="36739"/>
                </a:lnTo>
                <a:lnTo>
                  <a:pt x="37087" y="41637"/>
                </a:lnTo>
                <a:lnTo>
                  <a:pt x="39965" y="46808"/>
                </a:lnTo>
                <a:lnTo>
                  <a:pt x="45702" y="57633"/>
                </a:lnTo>
                <a:lnTo>
                  <a:pt x="49518" y="62235"/>
                </a:lnTo>
                <a:lnTo>
                  <a:pt x="53967" y="66254"/>
                </a:lnTo>
                <a:lnTo>
                  <a:pt x="58838" y="69887"/>
                </a:lnTo>
                <a:lnTo>
                  <a:pt x="63990" y="73261"/>
                </a:lnTo>
                <a:lnTo>
                  <a:pt x="69330" y="76463"/>
                </a:lnTo>
                <a:lnTo>
                  <a:pt x="74796" y="79551"/>
                </a:lnTo>
                <a:lnTo>
                  <a:pt x="79391" y="83513"/>
                </a:lnTo>
                <a:lnTo>
                  <a:pt x="83407" y="88060"/>
                </a:lnTo>
                <a:lnTo>
                  <a:pt x="87037" y="92997"/>
                </a:lnTo>
                <a:lnTo>
                  <a:pt x="94220" y="101050"/>
                </a:lnTo>
                <a:lnTo>
                  <a:pt x="114901" y="122698"/>
                </a:lnTo>
                <a:lnTo>
                  <a:pt x="124226" y="131329"/>
                </a:lnTo>
                <a:lnTo>
                  <a:pt x="132347" y="138035"/>
                </a:lnTo>
                <a:lnTo>
                  <a:pt x="139667" y="143458"/>
                </a:lnTo>
                <a:lnTo>
                  <a:pt x="147404" y="149931"/>
                </a:lnTo>
                <a:lnTo>
                  <a:pt x="155419" y="157104"/>
                </a:lnTo>
                <a:lnTo>
                  <a:pt x="163620" y="164743"/>
                </a:lnTo>
                <a:lnTo>
                  <a:pt x="170040" y="169836"/>
                </a:lnTo>
                <a:lnTo>
                  <a:pt x="175272" y="173232"/>
                </a:lnTo>
                <a:lnTo>
                  <a:pt x="188595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1"/>
          <p:cNvSpPr/>
          <p:nvPr/>
        </p:nvSpPr>
        <p:spPr>
          <a:xfrm>
            <a:off x="7106218" y="3989846"/>
            <a:ext cx="199868" cy="270185"/>
          </a:xfrm>
          <a:custGeom>
            <a:avLst/>
            <a:gdLst/>
            <a:ahLst/>
            <a:cxnLst/>
            <a:rect l="0" t="0" r="0" b="0"/>
            <a:pathLst>
              <a:path w="199868" h="270185">
                <a:moveTo>
                  <a:pt x="148974" y="4939"/>
                </a:moveTo>
                <a:lnTo>
                  <a:pt x="135322" y="388"/>
                </a:lnTo>
                <a:lnTo>
                  <a:pt x="130348" y="0"/>
                </a:lnTo>
                <a:lnTo>
                  <a:pt x="126079" y="694"/>
                </a:lnTo>
                <a:lnTo>
                  <a:pt x="122281" y="2109"/>
                </a:lnTo>
                <a:lnTo>
                  <a:pt x="118796" y="3052"/>
                </a:lnTo>
                <a:lnTo>
                  <a:pt x="115520" y="3681"/>
                </a:lnTo>
                <a:lnTo>
                  <a:pt x="112384" y="4100"/>
                </a:lnTo>
                <a:lnTo>
                  <a:pt x="108388" y="5332"/>
                </a:lnTo>
                <a:lnTo>
                  <a:pt x="103819" y="7106"/>
                </a:lnTo>
                <a:lnTo>
                  <a:pt x="98869" y="9241"/>
                </a:lnTo>
                <a:lnTo>
                  <a:pt x="93663" y="12569"/>
                </a:lnTo>
                <a:lnTo>
                  <a:pt x="88287" y="16693"/>
                </a:lnTo>
                <a:lnTo>
                  <a:pt x="82799" y="21347"/>
                </a:lnTo>
                <a:lnTo>
                  <a:pt x="77235" y="26355"/>
                </a:lnTo>
                <a:lnTo>
                  <a:pt x="65972" y="37000"/>
                </a:lnTo>
                <a:lnTo>
                  <a:pt x="11838" y="90652"/>
                </a:lnTo>
                <a:lnTo>
                  <a:pt x="8020" y="95418"/>
                </a:lnTo>
                <a:lnTo>
                  <a:pt x="4523" y="100501"/>
                </a:lnTo>
                <a:lnTo>
                  <a:pt x="1238" y="105795"/>
                </a:lnTo>
                <a:lnTo>
                  <a:pt x="0" y="110276"/>
                </a:lnTo>
                <a:lnTo>
                  <a:pt x="129" y="114216"/>
                </a:lnTo>
                <a:lnTo>
                  <a:pt x="1166" y="117795"/>
                </a:lnTo>
                <a:lnTo>
                  <a:pt x="4859" y="124312"/>
                </a:lnTo>
                <a:lnTo>
                  <a:pt x="7178" y="127384"/>
                </a:lnTo>
                <a:lnTo>
                  <a:pt x="11580" y="130383"/>
                </a:lnTo>
                <a:lnTo>
                  <a:pt x="17373" y="133336"/>
                </a:lnTo>
                <a:lnTo>
                  <a:pt x="24093" y="136257"/>
                </a:lnTo>
                <a:lnTo>
                  <a:pt x="30478" y="138204"/>
                </a:lnTo>
                <a:lnTo>
                  <a:pt x="36639" y="139502"/>
                </a:lnTo>
                <a:lnTo>
                  <a:pt x="42651" y="140368"/>
                </a:lnTo>
                <a:lnTo>
                  <a:pt x="62032" y="143869"/>
                </a:lnTo>
                <a:lnTo>
                  <a:pt x="73868" y="146137"/>
                </a:lnTo>
                <a:lnTo>
                  <a:pt x="97178" y="151196"/>
                </a:lnTo>
                <a:lnTo>
                  <a:pt x="108729" y="153878"/>
                </a:lnTo>
                <a:lnTo>
                  <a:pt x="119287" y="156619"/>
                </a:lnTo>
                <a:lnTo>
                  <a:pt x="129182" y="159399"/>
                </a:lnTo>
                <a:lnTo>
                  <a:pt x="138637" y="162205"/>
                </a:lnTo>
                <a:lnTo>
                  <a:pt x="145893" y="165027"/>
                </a:lnTo>
                <a:lnTo>
                  <a:pt x="151683" y="167862"/>
                </a:lnTo>
                <a:lnTo>
                  <a:pt x="156495" y="170704"/>
                </a:lnTo>
                <a:lnTo>
                  <a:pt x="161608" y="173552"/>
                </a:lnTo>
                <a:lnTo>
                  <a:pt x="172370" y="179255"/>
                </a:lnTo>
                <a:lnTo>
                  <a:pt x="176953" y="182109"/>
                </a:lnTo>
                <a:lnTo>
                  <a:pt x="180962" y="184965"/>
                </a:lnTo>
                <a:lnTo>
                  <a:pt x="184587" y="187821"/>
                </a:lnTo>
                <a:lnTo>
                  <a:pt x="187956" y="191630"/>
                </a:lnTo>
                <a:lnTo>
                  <a:pt x="191155" y="196075"/>
                </a:lnTo>
                <a:lnTo>
                  <a:pt x="194240" y="200943"/>
                </a:lnTo>
                <a:lnTo>
                  <a:pt x="197667" y="208891"/>
                </a:lnTo>
                <a:lnTo>
                  <a:pt x="199191" y="215600"/>
                </a:lnTo>
                <a:lnTo>
                  <a:pt x="199867" y="221756"/>
                </a:lnTo>
                <a:lnTo>
                  <a:pt x="199096" y="224731"/>
                </a:lnTo>
                <a:lnTo>
                  <a:pt x="195698" y="230577"/>
                </a:lnTo>
                <a:lnTo>
                  <a:pt x="191013" y="236350"/>
                </a:lnTo>
                <a:lnTo>
                  <a:pt x="188430" y="239222"/>
                </a:lnTo>
                <a:lnTo>
                  <a:pt x="184803" y="242090"/>
                </a:lnTo>
                <a:lnTo>
                  <a:pt x="180480" y="244955"/>
                </a:lnTo>
                <a:lnTo>
                  <a:pt x="175693" y="247817"/>
                </a:lnTo>
                <a:lnTo>
                  <a:pt x="171549" y="250678"/>
                </a:lnTo>
                <a:lnTo>
                  <a:pt x="167834" y="253537"/>
                </a:lnTo>
                <a:lnTo>
                  <a:pt x="164405" y="256396"/>
                </a:lnTo>
                <a:lnTo>
                  <a:pt x="160214" y="259254"/>
                </a:lnTo>
                <a:lnTo>
                  <a:pt x="155515" y="262113"/>
                </a:lnTo>
                <a:lnTo>
                  <a:pt x="150477" y="264970"/>
                </a:lnTo>
                <a:lnTo>
                  <a:pt x="145213" y="266875"/>
                </a:lnTo>
                <a:lnTo>
                  <a:pt x="139800" y="268146"/>
                </a:lnTo>
                <a:lnTo>
                  <a:pt x="134285" y="268993"/>
                </a:lnTo>
                <a:lnTo>
                  <a:pt x="129657" y="269557"/>
                </a:lnTo>
                <a:lnTo>
                  <a:pt x="125618" y="269933"/>
                </a:lnTo>
                <a:lnTo>
                  <a:pt x="121974" y="270184"/>
                </a:lnTo>
                <a:lnTo>
                  <a:pt x="117639" y="269399"/>
                </a:lnTo>
                <a:lnTo>
                  <a:pt x="112844" y="267923"/>
                </a:lnTo>
                <a:lnTo>
                  <a:pt x="107743" y="265986"/>
                </a:lnTo>
                <a:lnTo>
                  <a:pt x="102436" y="264696"/>
                </a:lnTo>
                <a:lnTo>
                  <a:pt x="96994" y="263835"/>
                </a:lnTo>
                <a:lnTo>
                  <a:pt x="91461" y="263261"/>
                </a:lnTo>
                <a:lnTo>
                  <a:pt x="86819" y="262878"/>
                </a:lnTo>
                <a:lnTo>
                  <a:pt x="82773" y="262624"/>
                </a:lnTo>
                <a:lnTo>
                  <a:pt x="79122" y="262454"/>
                </a:lnTo>
                <a:lnTo>
                  <a:pt x="75736" y="261388"/>
                </a:lnTo>
                <a:lnTo>
                  <a:pt x="72526" y="259725"/>
                </a:lnTo>
                <a:lnTo>
                  <a:pt x="54676" y="253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"/>
          <p:cNvSpPr/>
          <p:nvPr/>
        </p:nvSpPr>
        <p:spPr>
          <a:xfrm>
            <a:off x="7387721" y="3945099"/>
            <a:ext cx="433257" cy="324392"/>
          </a:xfrm>
          <a:custGeom>
            <a:avLst/>
            <a:gdLst/>
            <a:ahLst/>
            <a:cxnLst/>
            <a:rect l="0" t="0" r="0" b="0"/>
            <a:pathLst>
              <a:path w="433257" h="324392">
                <a:moveTo>
                  <a:pt x="21776" y="66830"/>
                </a:moveTo>
                <a:lnTo>
                  <a:pt x="30878" y="80483"/>
                </a:lnTo>
                <a:lnTo>
                  <a:pt x="33559" y="86410"/>
                </a:lnTo>
                <a:lnTo>
                  <a:pt x="35346" y="92266"/>
                </a:lnTo>
                <a:lnTo>
                  <a:pt x="36538" y="98075"/>
                </a:lnTo>
                <a:lnTo>
                  <a:pt x="36380" y="103853"/>
                </a:lnTo>
                <a:lnTo>
                  <a:pt x="35322" y="109609"/>
                </a:lnTo>
                <a:lnTo>
                  <a:pt x="33664" y="115352"/>
                </a:lnTo>
                <a:lnTo>
                  <a:pt x="32559" y="124896"/>
                </a:lnTo>
                <a:lnTo>
                  <a:pt x="31823" y="136973"/>
                </a:lnTo>
                <a:lnTo>
                  <a:pt x="31330" y="150740"/>
                </a:lnTo>
                <a:lnTo>
                  <a:pt x="30051" y="162775"/>
                </a:lnTo>
                <a:lnTo>
                  <a:pt x="28245" y="173656"/>
                </a:lnTo>
                <a:lnTo>
                  <a:pt x="26089" y="183768"/>
                </a:lnTo>
                <a:lnTo>
                  <a:pt x="24651" y="193366"/>
                </a:lnTo>
                <a:lnTo>
                  <a:pt x="23693" y="202623"/>
                </a:lnTo>
                <a:lnTo>
                  <a:pt x="23054" y="211651"/>
                </a:lnTo>
                <a:lnTo>
                  <a:pt x="22629" y="220528"/>
                </a:lnTo>
                <a:lnTo>
                  <a:pt x="22155" y="238011"/>
                </a:lnTo>
                <a:lnTo>
                  <a:pt x="21076" y="253340"/>
                </a:lnTo>
                <a:lnTo>
                  <a:pt x="17337" y="295774"/>
                </a:lnTo>
                <a:lnTo>
                  <a:pt x="15007" y="309947"/>
                </a:lnTo>
                <a:lnTo>
                  <a:pt x="12501" y="318443"/>
                </a:lnTo>
                <a:lnTo>
                  <a:pt x="9878" y="323155"/>
                </a:lnTo>
                <a:lnTo>
                  <a:pt x="8129" y="324391"/>
                </a:lnTo>
                <a:lnTo>
                  <a:pt x="6963" y="323310"/>
                </a:lnTo>
                <a:lnTo>
                  <a:pt x="4716" y="314171"/>
                </a:lnTo>
                <a:lnTo>
                  <a:pt x="541" y="294235"/>
                </a:lnTo>
                <a:lnTo>
                  <a:pt x="0" y="282251"/>
                </a:lnTo>
                <a:lnTo>
                  <a:pt x="590" y="269499"/>
                </a:lnTo>
                <a:lnTo>
                  <a:pt x="1938" y="256236"/>
                </a:lnTo>
                <a:lnTo>
                  <a:pt x="3788" y="241678"/>
                </a:lnTo>
                <a:lnTo>
                  <a:pt x="8384" y="210263"/>
                </a:lnTo>
                <a:lnTo>
                  <a:pt x="10943" y="196742"/>
                </a:lnTo>
                <a:lnTo>
                  <a:pt x="13602" y="184871"/>
                </a:lnTo>
                <a:lnTo>
                  <a:pt x="16327" y="174099"/>
                </a:lnTo>
                <a:lnTo>
                  <a:pt x="21001" y="161203"/>
                </a:lnTo>
                <a:lnTo>
                  <a:pt x="26974" y="146891"/>
                </a:lnTo>
                <a:lnTo>
                  <a:pt x="33814" y="131634"/>
                </a:lnTo>
                <a:lnTo>
                  <a:pt x="41231" y="116700"/>
                </a:lnTo>
                <a:lnTo>
                  <a:pt x="49034" y="101982"/>
                </a:lnTo>
                <a:lnTo>
                  <a:pt x="57093" y="87407"/>
                </a:lnTo>
                <a:lnTo>
                  <a:pt x="64371" y="75786"/>
                </a:lnTo>
                <a:lnTo>
                  <a:pt x="71128" y="66134"/>
                </a:lnTo>
                <a:lnTo>
                  <a:pt x="77537" y="57793"/>
                </a:lnTo>
                <a:lnTo>
                  <a:pt x="84667" y="50328"/>
                </a:lnTo>
                <a:lnTo>
                  <a:pt x="92279" y="43447"/>
                </a:lnTo>
                <a:lnTo>
                  <a:pt x="100211" y="36954"/>
                </a:lnTo>
                <a:lnTo>
                  <a:pt x="107403" y="31672"/>
                </a:lnTo>
                <a:lnTo>
                  <a:pt x="120475" y="23265"/>
                </a:lnTo>
                <a:lnTo>
                  <a:pt x="127580" y="19690"/>
                </a:lnTo>
                <a:lnTo>
                  <a:pt x="135175" y="16353"/>
                </a:lnTo>
                <a:lnTo>
                  <a:pt x="143096" y="13177"/>
                </a:lnTo>
                <a:lnTo>
                  <a:pt x="150280" y="10106"/>
                </a:lnTo>
                <a:lnTo>
                  <a:pt x="163345" y="4155"/>
                </a:lnTo>
                <a:lnTo>
                  <a:pt x="176858" y="0"/>
                </a:lnTo>
                <a:lnTo>
                  <a:pt x="181361" y="369"/>
                </a:lnTo>
                <a:lnTo>
                  <a:pt x="191445" y="3320"/>
                </a:lnTo>
                <a:lnTo>
                  <a:pt x="203282" y="5785"/>
                </a:lnTo>
                <a:lnTo>
                  <a:pt x="206598" y="8036"/>
                </a:lnTo>
                <a:lnTo>
                  <a:pt x="212822" y="15617"/>
                </a:lnTo>
                <a:lnTo>
                  <a:pt x="218762" y="22797"/>
                </a:lnTo>
                <a:lnTo>
                  <a:pt x="221680" y="26045"/>
                </a:lnTo>
                <a:lnTo>
                  <a:pt x="223626" y="30115"/>
                </a:lnTo>
                <a:lnTo>
                  <a:pt x="225787" y="39718"/>
                </a:lnTo>
                <a:lnTo>
                  <a:pt x="226363" y="44945"/>
                </a:lnTo>
                <a:lnTo>
                  <a:pt x="226748" y="50335"/>
                </a:lnTo>
                <a:lnTo>
                  <a:pt x="227004" y="55834"/>
                </a:lnTo>
                <a:lnTo>
                  <a:pt x="226222" y="61404"/>
                </a:lnTo>
                <a:lnTo>
                  <a:pt x="224749" y="67023"/>
                </a:lnTo>
                <a:lnTo>
                  <a:pt x="222814" y="72674"/>
                </a:lnTo>
                <a:lnTo>
                  <a:pt x="219619" y="78346"/>
                </a:lnTo>
                <a:lnTo>
                  <a:pt x="215584" y="84032"/>
                </a:lnTo>
                <a:lnTo>
                  <a:pt x="210989" y="89729"/>
                </a:lnTo>
                <a:lnTo>
                  <a:pt x="206020" y="95431"/>
                </a:lnTo>
                <a:lnTo>
                  <a:pt x="200804" y="101138"/>
                </a:lnTo>
                <a:lnTo>
                  <a:pt x="189926" y="112558"/>
                </a:lnTo>
                <a:lnTo>
                  <a:pt x="144631" y="158271"/>
                </a:lnTo>
                <a:lnTo>
                  <a:pt x="133211" y="167161"/>
                </a:lnTo>
                <a:lnTo>
                  <a:pt x="121785" y="174287"/>
                </a:lnTo>
                <a:lnTo>
                  <a:pt x="110357" y="180629"/>
                </a:lnTo>
                <a:lnTo>
                  <a:pt x="93213" y="189555"/>
                </a:lnTo>
                <a:lnTo>
                  <a:pt x="84323" y="192812"/>
                </a:lnTo>
                <a:lnTo>
                  <a:pt x="76245" y="194260"/>
                </a:lnTo>
                <a:lnTo>
                  <a:pt x="66304" y="194904"/>
                </a:lnTo>
                <a:lnTo>
                  <a:pt x="55537" y="192649"/>
                </a:lnTo>
                <a:lnTo>
                  <a:pt x="49998" y="190715"/>
                </a:lnTo>
                <a:lnTo>
                  <a:pt x="47259" y="190378"/>
                </a:lnTo>
                <a:lnTo>
                  <a:pt x="46384" y="191105"/>
                </a:lnTo>
                <a:lnTo>
                  <a:pt x="46753" y="192543"/>
                </a:lnTo>
                <a:lnTo>
                  <a:pt x="49704" y="196680"/>
                </a:lnTo>
                <a:lnTo>
                  <a:pt x="51825" y="199117"/>
                </a:lnTo>
                <a:lnTo>
                  <a:pt x="63911" y="207097"/>
                </a:lnTo>
                <a:lnTo>
                  <a:pt x="71618" y="215214"/>
                </a:lnTo>
                <a:lnTo>
                  <a:pt x="75006" y="220045"/>
                </a:lnTo>
                <a:lnTo>
                  <a:pt x="83851" y="227954"/>
                </a:lnTo>
                <a:lnTo>
                  <a:pt x="88877" y="231396"/>
                </a:lnTo>
                <a:lnTo>
                  <a:pt x="96990" y="238454"/>
                </a:lnTo>
                <a:lnTo>
                  <a:pt x="107161" y="247921"/>
                </a:lnTo>
                <a:lnTo>
                  <a:pt x="141690" y="281460"/>
                </a:lnTo>
                <a:lnTo>
                  <a:pt x="153154" y="292784"/>
                </a:lnTo>
                <a:lnTo>
                  <a:pt x="162701" y="301286"/>
                </a:lnTo>
                <a:lnTo>
                  <a:pt x="170971" y="307907"/>
                </a:lnTo>
                <a:lnTo>
                  <a:pt x="178390" y="313273"/>
                </a:lnTo>
                <a:lnTo>
                  <a:pt x="191712" y="319236"/>
                </a:lnTo>
                <a:lnTo>
                  <a:pt x="203983" y="321886"/>
                </a:lnTo>
                <a:lnTo>
                  <a:pt x="215787" y="323063"/>
                </a:lnTo>
                <a:lnTo>
                  <a:pt x="227383" y="323587"/>
                </a:lnTo>
                <a:lnTo>
                  <a:pt x="233142" y="323726"/>
                </a:lnTo>
                <a:lnTo>
                  <a:pt x="244622" y="321342"/>
                </a:lnTo>
                <a:lnTo>
                  <a:pt x="255121" y="317107"/>
                </a:lnTo>
                <a:lnTo>
                  <a:pt x="268292" y="308415"/>
                </a:lnTo>
                <a:lnTo>
                  <a:pt x="281834" y="299296"/>
                </a:lnTo>
                <a:lnTo>
                  <a:pt x="288493" y="294198"/>
                </a:lnTo>
                <a:lnTo>
                  <a:pt x="294837" y="288894"/>
                </a:lnTo>
                <a:lnTo>
                  <a:pt x="300972" y="283453"/>
                </a:lnTo>
                <a:lnTo>
                  <a:pt x="306966" y="276968"/>
                </a:lnTo>
                <a:lnTo>
                  <a:pt x="312868" y="269787"/>
                </a:lnTo>
                <a:lnTo>
                  <a:pt x="318707" y="262143"/>
                </a:lnTo>
                <a:lnTo>
                  <a:pt x="328315" y="251331"/>
                </a:lnTo>
                <a:lnTo>
                  <a:pt x="354231" y="224079"/>
                </a:lnTo>
                <a:lnTo>
                  <a:pt x="396401" y="181156"/>
                </a:lnTo>
                <a:lnTo>
                  <a:pt x="406781" y="171622"/>
                </a:lnTo>
                <a:lnTo>
                  <a:pt x="414653" y="165267"/>
                </a:lnTo>
                <a:lnTo>
                  <a:pt x="433256" y="1525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</a:p>
          <a:p>
            <a:pPr>
              <a:buNone/>
            </a:pPr>
            <a:r>
              <a:rPr lang="en-US" dirty="0" smtClean="0"/>
              <a:t>Students will review congruent triangles.</a:t>
            </a:r>
          </a:p>
          <a:p>
            <a:r>
              <a:rPr lang="en-US" dirty="0" smtClean="0"/>
              <a:t>Language</a:t>
            </a:r>
          </a:p>
          <a:p>
            <a:pPr>
              <a:buNone/>
            </a:pPr>
            <a:r>
              <a:rPr lang="en-US" dirty="0" smtClean="0"/>
              <a:t>Students will demonstrate their knowledge in writing.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4-3 Practice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9213" y="1419225"/>
            <a:ext cx="650557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14"/>
          <p:cNvSpPr/>
          <p:nvPr/>
        </p:nvSpPr>
        <p:spPr>
          <a:xfrm>
            <a:off x="4606290" y="2803207"/>
            <a:ext cx="565786" cy="85726"/>
          </a:xfrm>
          <a:custGeom>
            <a:avLst/>
            <a:gdLst/>
            <a:ahLst/>
            <a:cxnLst/>
            <a:rect l="0" t="0" r="0" b="0"/>
            <a:pathLst>
              <a:path w="565786" h="85726">
                <a:moveTo>
                  <a:pt x="0" y="85725"/>
                </a:moveTo>
                <a:lnTo>
                  <a:pt x="20150" y="65574"/>
                </a:lnTo>
                <a:lnTo>
                  <a:pt x="22959" y="63718"/>
                </a:lnTo>
                <a:lnTo>
                  <a:pt x="28619" y="61657"/>
                </a:lnTo>
                <a:lnTo>
                  <a:pt x="37160" y="60496"/>
                </a:lnTo>
                <a:lnTo>
                  <a:pt x="40013" y="59381"/>
                </a:lnTo>
                <a:lnTo>
                  <a:pt x="42868" y="57685"/>
                </a:lnTo>
                <a:lnTo>
                  <a:pt x="45724" y="55602"/>
                </a:lnTo>
                <a:lnTo>
                  <a:pt x="59056" y="53287"/>
                </a:lnTo>
                <a:lnTo>
                  <a:pt x="74825" y="52258"/>
                </a:lnTo>
                <a:lnTo>
                  <a:pt x="85008" y="51801"/>
                </a:lnTo>
                <a:lnTo>
                  <a:pt x="114299" y="51543"/>
                </a:lnTo>
                <a:lnTo>
                  <a:pt x="124777" y="50555"/>
                </a:lnTo>
                <a:lnTo>
                  <a:pt x="134619" y="48943"/>
                </a:lnTo>
                <a:lnTo>
                  <a:pt x="144038" y="46916"/>
                </a:lnTo>
                <a:lnTo>
                  <a:pt x="159584" y="44664"/>
                </a:lnTo>
                <a:lnTo>
                  <a:pt x="173796" y="43663"/>
                </a:lnTo>
                <a:lnTo>
                  <a:pt x="189638" y="43219"/>
                </a:lnTo>
                <a:lnTo>
                  <a:pt x="197862" y="42147"/>
                </a:lnTo>
                <a:lnTo>
                  <a:pt x="206203" y="40481"/>
                </a:lnTo>
                <a:lnTo>
                  <a:pt x="214621" y="38417"/>
                </a:lnTo>
                <a:lnTo>
                  <a:pt x="224043" y="37041"/>
                </a:lnTo>
                <a:lnTo>
                  <a:pt x="234134" y="36124"/>
                </a:lnTo>
                <a:lnTo>
                  <a:pt x="244672" y="35513"/>
                </a:lnTo>
                <a:lnTo>
                  <a:pt x="255507" y="34153"/>
                </a:lnTo>
                <a:lnTo>
                  <a:pt x="266540" y="32294"/>
                </a:lnTo>
                <a:lnTo>
                  <a:pt x="277706" y="30102"/>
                </a:lnTo>
                <a:lnTo>
                  <a:pt x="288007" y="28640"/>
                </a:lnTo>
                <a:lnTo>
                  <a:pt x="297732" y="27666"/>
                </a:lnTo>
                <a:lnTo>
                  <a:pt x="307073" y="27016"/>
                </a:lnTo>
                <a:lnTo>
                  <a:pt x="337771" y="26295"/>
                </a:lnTo>
                <a:lnTo>
                  <a:pt x="356626" y="26102"/>
                </a:lnTo>
                <a:lnTo>
                  <a:pt x="372053" y="25022"/>
                </a:lnTo>
                <a:lnTo>
                  <a:pt x="385195" y="23349"/>
                </a:lnTo>
                <a:lnTo>
                  <a:pt x="396814" y="21281"/>
                </a:lnTo>
                <a:lnTo>
                  <a:pt x="430044" y="16443"/>
                </a:lnTo>
                <a:lnTo>
                  <a:pt x="449573" y="13820"/>
                </a:lnTo>
                <a:lnTo>
                  <a:pt x="466403" y="12071"/>
                </a:lnTo>
                <a:lnTo>
                  <a:pt x="481432" y="10905"/>
                </a:lnTo>
                <a:lnTo>
                  <a:pt x="495262" y="10127"/>
                </a:lnTo>
                <a:lnTo>
                  <a:pt x="507340" y="8657"/>
                </a:lnTo>
                <a:lnTo>
                  <a:pt x="518249" y="6724"/>
                </a:lnTo>
                <a:lnTo>
                  <a:pt x="528379" y="4483"/>
                </a:lnTo>
                <a:lnTo>
                  <a:pt x="542175" y="1992"/>
                </a:lnTo>
                <a:lnTo>
                  <a:pt x="5657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15"/>
          <p:cNvSpPr/>
          <p:nvPr/>
        </p:nvSpPr>
        <p:spPr>
          <a:xfrm>
            <a:off x="7272337" y="2996187"/>
            <a:ext cx="694373" cy="47051"/>
          </a:xfrm>
          <a:custGeom>
            <a:avLst/>
            <a:gdLst/>
            <a:ahLst/>
            <a:cxnLst/>
            <a:rect l="0" t="0" r="0" b="0"/>
            <a:pathLst>
              <a:path w="694373" h="47051">
                <a:moveTo>
                  <a:pt x="0" y="47050"/>
                </a:moveTo>
                <a:lnTo>
                  <a:pt x="9102" y="37949"/>
                </a:lnTo>
                <a:lnTo>
                  <a:pt x="13688" y="35267"/>
                </a:lnTo>
                <a:lnTo>
                  <a:pt x="18650" y="33480"/>
                </a:lnTo>
                <a:lnTo>
                  <a:pt x="23863" y="32288"/>
                </a:lnTo>
                <a:lnTo>
                  <a:pt x="42356" y="30964"/>
                </a:lnTo>
                <a:lnTo>
                  <a:pt x="53955" y="30611"/>
                </a:lnTo>
                <a:lnTo>
                  <a:pt x="63592" y="29423"/>
                </a:lnTo>
                <a:lnTo>
                  <a:pt x="71923" y="27679"/>
                </a:lnTo>
                <a:lnTo>
                  <a:pt x="79380" y="25564"/>
                </a:lnTo>
                <a:lnTo>
                  <a:pt x="90068" y="24153"/>
                </a:lnTo>
                <a:lnTo>
                  <a:pt x="102908" y="23213"/>
                </a:lnTo>
                <a:lnTo>
                  <a:pt x="117183" y="22586"/>
                </a:lnTo>
                <a:lnTo>
                  <a:pt x="160984" y="19350"/>
                </a:lnTo>
                <a:lnTo>
                  <a:pt x="187333" y="17153"/>
                </a:lnTo>
                <a:lnTo>
                  <a:pt x="217281" y="15689"/>
                </a:lnTo>
                <a:lnTo>
                  <a:pt x="283576" y="14062"/>
                </a:lnTo>
                <a:lnTo>
                  <a:pt x="436733" y="12065"/>
                </a:lnTo>
                <a:lnTo>
                  <a:pt x="613008" y="5413"/>
                </a:lnTo>
                <a:lnTo>
                  <a:pt x="631556" y="4052"/>
                </a:lnTo>
                <a:lnTo>
                  <a:pt x="646780" y="2192"/>
                </a:lnTo>
                <a:lnTo>
                  <a:pt x="659786" y="0"/>
                </a:lnTo>
                <a:lnTo>
                  <a:pt x="676779" y="104"/>
                </a:lnTo>
                <a:lnTo>
                  <a:pt x="694372" y="41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6"/>
          <p:cNvSpPr/>
          <p:nvPr/>
        </p:nvSpPr>
        <p:spPr>
          <a:xfrm>
            <a:off x="5686425" y="2125980"/>
            <a:ext cx="85726" cy="325756"/>
          </a:xfrm>
          <a:custGeom>
            <a:avLst/>
            <a:gdLst/>
            <a:ahLst/>
            <a:cxnLst/>
            <a:rect l="0" t="0" r="0" b="0"/>
            <a:pathLst>
              <a:path w="85726" h="325756">
                <a:moveTo>
                  <a:pt x="0" y="0"/>
                </a:moveTo>
                <a:lnTo>
                  <a:pt x="0" y="9101"/>
                </a:lnTo>
                <a:lnTo>
                  <a:pt x="1904" y="16545"/>
                </a:lnTo>
                <a:lnTo>
                  <a:pt x="5079" y="26270"/>
                </a:lnTo>
                <a:lnTo>
                  <a:pt x="9102" y="37516"/>
                </a:lnTo>
                <a:lnTo>
                  <a:pt x="12735" y="48823"/>
                </a:lnTo>
                <a:lnTo>
                  <a:pt x="16110" y="60171"/>
                </a:lnTo>
                <a:lnTo>
                  <a:pt x="19312" y="71546"/>
                </a:lnTo>
                <a:lnTo>
                  <a:pt x="22400" y="81035"/>
                </a:lnTo>
                <a:lnTo>
                  <a:pt x="25410" y="89265"/>
                </a:lnTo>
                <a:lnTo>
                  <a:pt x="28370" y="96657"/>
                </a:lnTo>
                <a:lnTo>
                  <a:pt x="31296" y="106348"/>
                </a:lnTo>
                <a:lnTo>
                  <a:pt x="34199" y="117571"/>
                </a:lnTo>
                <a:lnTo>
                  <a:pt x="37087" y="129816"/>
                </a:lnTo>
                <a:lnTo>
                  <a:pt x="39011" y="140836"/>
                </a:lnTo>
                <a:lnTo>
                  <a:pt x="40295" y="151041"/>
                </a:lnTo>
                <a:lnTo>
                  <a:pt x="41151" y="160701"/>
                </a:lnTo>
                <a:lnTo>
                  <a:pt x="48416" y="226194"/>
                </a:lnTo>
                <a:lnTo>
                  <a:pt x="49422" y="239379"/>
                </a:lnTo>
                <a:lnTo>
                  <a:pt x="50093" y="251025"/>
                </a:lnTo>
                <a:lnTo>
                  <a:pt x="51492" y="261648"/>
                </a:lnTo>
                <a:lnTo>
                  <a:pt x="53378" y="271587"/>
                </a:lnTo>
                <a:lnTo>
                  <a:pt x="55588" y="281070"/>
                </a:lnTo>
                <a:lnTo>
                  <a:pt x="58013" y="289297"/>
                </a:lnTo>
                <a:lnTo>
                  <a:pt x="60583" y="296687"/>
                </a:lnTo>
                <a:lnTo>
                  <a:pt x="63248" y="303519"/>
                </a:lnTo>
                <a:lnTo>
                  <a:pt x="65978" y="309026"/>
                </a:lnTo>
                <a:lnTo>
                  <a:pt x="68750" y="313649"/>
                </a:lnTo>
                <a:lnTo>
                  <a:pt x="71551" y="317685"/>
                </a:lnTo>
                <a:lnTo>
                  <a:pt x="74371" y="321327"/>
                </a:lnTo>
                <a:lnTo>
                  <a:pt x="77203" y="324708"/>
                </a:lnTo>
                <a:lnTo>
                  <a:pt x="85725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7"/>
          <p:cNvSpPr/>
          <p:nvPr/>
        </p:nvSpPr>
        <p:spPr>
          <a:xfrm>
            <a:off x="5900737" y="2057400"/>
            <a:ext cx="51436" cy="368618"/>
          </a:xfrm>
          <a:custGeom>
            <a:avLst/>
            <a:gdLst/>
            <a:ahLst/>
            <a:cxnLst/>
            <a:rect l="0" t="0" r="0" b="0"/>
            <a:pathLst>
              <a:path w="51436" h="368618">
                <a:moveTo>
                  <a:pt x="0" y="0"/>
                </a:moveTo>
                <a:lnTo>
                  <a:pt x="0" y="18203"/>
                </a:lnTo>
                <a:lnTo>
                  <a:pt x="953" y="24518"/>
                </a:lnTo>
                <a:lnTo>
                  <a:pt x="2540" y="29680"/>
                </a:lnTo>
                <a:lnTo>
                  <a:pt x="4551" y="34074"/>
                </a:lnTo>
                <a:lnTo>
                  <a:pt x="5892" y="38908"/>
                </a:lnTo>
                <a:lnTo>
                  <a:pt x="26011" y="159962"/>
                </a:lnTo>
                <a:lnTo>
                  <a:pt x="28771" y="179032"/>
                </a:lnTo>
                <a:lnTo>
                  <a:pt x="30611" y="193650"/>
                </a:lnTo>
                <a:lnTo>
                  <a:pt x="33742" y="212919"/>
                </a:lnTo>
                <a:lnTo>
                  <a:pt x="45346" y="277928"/>
                </a:lnTo>
                <a:lnTo>
                  <a:pt x="47376" y="291966"/>
                </a:lnTo>
                <a:lnTo>
                  <a:pt x="48729" y="303228"/>
                </a:lnTo>
                <a:lnTo>
                  <a:pt x="49631" y="314547"/>
                </a:lnTo>
                <a:lnTo>
                  <a:pt x="50232" y="325903"/>
                </a:lnTo>
                <a:lnTo>
                  <a:pt x="51435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8"/>
          <p:cNvSpPr/>
          <p:nvPr/>
        </p:nvSpPr>
        <p:spPr>
          <a:xfrm>
            <a:off x="6483667" y="3609022"/>
            <a:ext cx="60009" cy="317183"/>
          </a:xfrm>
          <a:custGeom>
            <a:avLst/>
            <a:gdLst/>
            <a:ahLst/>
            <a:cxnLst/>
            <a:rect l="0" t="0" r="0" b="0"/>
            <a:pathLst>
              <a:path w="60009" h="317183">
                <a:moveTo>
                  <a:pt x="0" y="0"/>
                </a:moveTo>
                <a:lnTo>
                  <a:pt x="4551" y="9102"/>
                </a:lnTo>
                <a:lnTo>
                  <a:pt x="6844" y="15593"/>
                </a:lnTo>
                <a:lnTo>
                  <a:pt x="9325" y="23730"/>
                </a:lnTo>
                <a:lnTo>
                  <a:pt x="11932" y="32965"/>
                </a:lnTo>
                <a:lnTo>
                  <a:pt x="13670" y="41027"/>
                </a:lnTo>
                <a:lnTo>
                  <a:pt x="14828" y="48306"/>
                </a:lnTo>
                <a:lnTo>
                  <a:pt x="15601" y="55064"/>
                </a:lnTo>
                <a:lnTo>
                  <a:pt x="17067" y="61474"/>
                </a:lnTo>
                <a:lnTo>
                  <a:pt x="18999" y="67653"/>
                </a:lnTo>
                <a:lnTo>
                  <a:pt x="21239" y="73677"/>
                </a:lnTo>
                <a:lnTo>
                  <a:pt x="22731" y="80551"/>
                </a:lnTo>
                <a:lnTo>
                  <a:pt x="23727" y="87990"/>
                </a:lnTo>
                <a:lnTo>
                  <a:pt x="24390" y="95808"/>
                </a:lnTo>
                <a:lnTo>
                  <a:pt x="25786" y="105782"/>
                </a:lnTo>
                <a:lnTo>
                  <a:pt x="29875" y="129564"/>
                </a:lnTo>
                <a:lnTo>
                  <a:pt x="32299" y="139716"/>
                </a:lnTo>
                <a:lnTo>
                  <a:pt x="34868" y="148389"/>
                </a:lnTo>
                <a:lnTo>
                  <a:pt x="37532" y="156076"/>
                </a:lnTo>
                <a:lnTo>
                  <a:pt x="40261" y="167868"/>
                </a:lnTo>
                <a:lnTo>
                  <a:pt x="43033" y="182397"/>
                </a:lnTo>
                <a:lnTo>
                  <a:pt x="45835" y="198751"/>
                </a:lnTo>
                <a:lnTo>
                  <a:pt x="47701" y="211558"/>
                </a:lnTo>
                <a:lnTo>
                  <a:pt x="48946" y="222001"/>
                </a:lnTo>
                <a:lnTo>
                  <a:pt x="49776" y="230868"/>
                </a:lnTo>
                <a:lnTo>
                  <a:pt x="50329" y="239637"/>
                </a:lnTo>
                <a:lnTo>
                  <a:pt x="50943" y="257000"/>
                </a:lnTo>
                <a:lnTo>
                  <a:pt x="52060" y="263726"/>
                </a:lnTo>
                <a:lnTo>
                  <a:pt x="53757" y="269162"/>
                </a:lnTo>
                <a:lnTo>
                  <a:pt x="55840" y="273739"/>
                </a:lnTo>
                <a:lnTo>
                  <a:pt x="57229" y="278695"/>
                </a:lnTo>
                <a:lnTo>
                  <a:pt x="58156" y="283905"/>
                </a:lnTo>
                <a:lnTo>
                  <a:pt x="58773" y="289282"/>
                </a:lnTo>
                <a:lnTo>
                  <a:pt x="59459" y="297798"/>
                </a:lnTo>
                <a:lnTo>
                  <a:pt x="59763" y="304757"/>
                </a:lnTo>
                <a:lnTo>
                  <a:pt x="60008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9"/>
          <p:cNvSpPr/>
          <p:nvPr/>
        </p:nvSpPr>
        <p:spPr>
          <a:xfrm>
            <a:off x="6715125" y="3617595"/>
            <a:ext cx="42863" cy="334328"/>
          </a:xfrm>
          <a:custGeom>
            <a:avLst/>
            <a:gdLst/>
            <a:ahLst/>
            <a:cxnLst/>
            <a:rect l="0" t="0" r="0" b="0"/>
            <a:pathLst>
              <a:path w="42863" h="334328">
                <a:moveTo>
                  <a:pt x="0" y="0"/>
                </a:moveTo>
                <a:lnTo>
                  <a:pt x="4550" y="13652"/>
                </a:lnTo>
                <a:lnTo>
                  <a:pt x="6843" y="19579"/>
                </a:lnTo>
                <a:lnTo>
                  <a:pt x="9325" y="25435"/>
                </a:lnTo>
                <a:lnTo>
                  <a:pt x="14622" y="37022"/>
                </a:lnTo>
                <a:lnTo>
                  <a:pt x="20151" y="48521"/>
                </a:lnTo>
                <a:lnTo>
                  <a:pt x="22007" y="55207"/>
                </a:lnTo>
                <a:lnTo>
                  <a:pt x="23243" y="62522"/>
                </a:lnTo>
                <a:lnTo>
                  <a:pt x="24068" y="70257"/>
                </a:lnTo>
                <a:lnTo>
                  <a:pt x="24617" y="81128"/>
                </a:lnTo>
                <a:lnTo>
                  <a:pt x="26344" y="135162"/>
                </a:lnTo>
                <a:lnTo>
                  <a:pt x="30123" y="210567"/>
                </a:lnTo>
                <a:lnTo>
                  <a:pt x="32464" y="241343"/>
                </a:lnTo>
                <a:lnTo>
                  <a:pt x="34978" y="265670"/>
                </a:lnTo>
                <a:lnTo>
                  <a:pt x="39358" y="300003"/>
                </a:lnTo>
                <a:lnTo>
                  <a:pt x="42862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0"/>
          <p:cNvSpPr/>
          <p:nvPr/>
        </p:nvSpPr>
        <p:spPr>
          <a:xfrm>
            <a:off x="5514975" y="3000375"/>
            <a:ext cx="282893" cy="180023"/>
          </a:xfrm>
          <a:custGeom>
            <a:avLst/>
            <a:gdLst/>
            <a:ahLst/>
            <a:cxnLst/>
            <a:rect l="0" t="0" r="0" b="0"/>
            <a:pathLst>
              <a:path w="282893" h="180023">
                <a:moveTo>
                  <a:pt x="0" y="0"/>
                </a:moveTo>
                <a:lnTo>
                  <a:pt x="4550" y="9101"/>
                </a:lnTo>
                <a:lnTo>
                  <a:pt x="7796" y="13687"/>
                </a:lnTo>
                <a:lnTo>
                  <a:pt x="11865" y="18650"/>
                </a:lnTo>
                <a:lnTo>
                  <a:pt x="16482" y="23863"/>
                </a:lnTo>
                <a:lnTo>
                  <a:pt x="29233" y="37276"/>
                </a:lnTo>
                <a:lnTo>
                  <a:pt x="36633" y="44853"/>
                </a:lnTo>
                <a:lnTo>
                  <a:pt x="44424" y="50857"/>
                </a:lnTo>
                <a:lnTo>
                  <a:pt x="52476" y="55812"/>
                </a:lnTo>
                <a:lnTo>
                  <a:pt x="60701" y="60068"/>
                </a:lnTo>
                <a:lnTo>
                  <a:pt x="72853" y="68620"/>
                </a:lnTo>
                <a:lnTo>
                  <a:pt x="87621" y="80037"/>
                </a:lnTo>
                <a:lnTo>
                  <a:pt x="104133" y="93363"/>
                </a:lnTo>
                <a:lnTo>
                  <a:pt x="117047" y="104151"/>
                </a:lnTo>
                <a:lnTo>
                  <a:pt x="127561" y="113249"/>
                </a:lnTo>
                <a:lnTo>
                  <a:pt x="136476" y="121219"/>
                </a:lnTo>
                <a:lnTo>
                  <a:pt x="144324" y="127485"/>
                </a:lnTo>
                <a:lnTo>
                  <a:pt x="151461" y="132615"/>
                </a:lnTo>
                <a:lnTo>
                  <a:pt x="158124" y="136987"/>
                </a:lnTo>
                <a:lnTo>
                  <a:pt x="165423" y="140855"/>
                </a:lnTo>
                <a:lnTo>
                  <a:pt x="173147" y="144385"/>
                </a:lnTo>
                <a:lnTo>
                  <a:pt x="181154" y="147692"/>
                </a:lnTo>
                <a:lnTo>
                  <a:pt x="189349" y="151801"/>
                </a:lnTo>
                <a:lnTo>
                  <a:pt x="197670" y="156446"/>
                </a:lnTo>
                <a:lnTo>
                  <a:pt x="206075" y="161447"/>
                </a:lnTo>
                <a:lnTo>
                  <a:pt x="215488" y="165734"/>
                </a:lnTo>
                <a:lnTo>
                  <a:pt x="225574" y="169544"/>
                </a:lnTo>
                <a:lnTo>
                  <a:pt x="236108" y="173036"/>
                </a:lnTo>
                <a:lnTo>
                  <a:pt x="244082" y="175365"/>
                </a:lnTo>
                <a:lnTo>
                  <a:pt x="250351" y="176918"/>
                </a:lnTo>
                <a:lnTo>
                  <a:pt x="255484" y="177952"/>
                </a:lnTo>
                <a:lnTo>
                  <a:pt x="263725" y="179102"/>
                </a:lnTo>
                <a:lnTo>
                  <a:pt x="270563" y="179613"/>
                </a:lnTo>
                <a:lnTo>
                  <a:pt x="282892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1"/>
          <p:cNvSpPr/>
          <p:nvPr/>
        </p:nvSpPr>
        <p:spPr>
          <a:xfrm>
            <a:off x="5686425" y="2948939"/>
            <a:ext cx="231458" cy="149852"/>
          </a:xfrm>
          <a:custGeom>
            <a:avLst/>
            <a:gdLst/>
            <a:ahLst/>
            <a:cxnLst/>
            <a:rect l="0" t="0" r="0" b="0"/>
            <a:pathLst>
              <a:path w="231458" h="149852">
                <a:moveTo>
                  <a:pt x="0" y="0"/>
                </a:moveTo>
                <a:lnTo>
                  <a:pt x="9102" y="13653"/>
                </a:lnTo>
                <a:lnTo>
                  <a:pt x="13687" y="18627"/>
                </a:lnTo>
                <a:lnTo>
                  <a:pt x="18650" y="22896"/>
                </a:lnTo>
                <a:lnTo>
                  <a:pt x="49404" y="45692"/>
                </a:lnTo>
                <a:lnTo>
                  <a:pt x="85652" y="73970"/>
                </a:lnTo>
                <a:lnTo>
                  <a:pt x="96154" y="82651"/>
                </a:lnTo>
                <a:lnTo>
                  <a:pt x="105060" y="90343"/>
                </a:lnTo>
                <a:lnTo>
                  <a:pt x="112902" y="97376"/>
                </a:lnTo>
                <a:lnTo>
                  <a:pt x="124798" y="105875"/>
                </a:lnTo>
                <a:lnTo>
                  <a:pt x="139396" y="115351"/>
                </a:lnTo>
                <a:lnTo>
                  <a:pt x="155796" y="125478"/>
                </a:lnTo>
                <a:lnTo>
                  <a:pt x="170539" y="133182"/>
                </a:lnTo>
                <a:lnTo>
                  <a:pt x="184177" y="139271"/>
                </a:lnTo>
                <a:lnTo>
                  <a:pt x="197080" y="144283"/>
                </a:lnTo>
                <a:lnTo>
                  <a:pt x="206634" y="147624"/>
                </a:lnTo>
                <a:lnTo>
                  <a:pt x="213956" y="149851"/>
                </a:lnTo>
                <a:lnTo>
                  <a:pt x="231457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2"/>
          <p:cNvSpPr/>
          <p:nvPr/>
        </p:nvSpPr>
        <p:spPr>
          <a:xfrm>
            <a:off x="5772150" y="2871787"/>
            <a:ext cx="265748" cy="180024"/>
          </a:xfrm>
          <a:custGeom>
            <a:avLst/>
            <a:gdLst/>
            <a:ahLst/>
            <a:cxnLst/>
            <a:rect l="0" t="0" r="0" b="0"/>
            <a:pathLst>
              <a:path w="265748" h="180024">
                <a:moveTo>
                  <a:pt x="0" y="0"/>
                </a:moveTo>
                <a:lnTo>
                  <a:pt x="9102" y="4551"/>
                </a:lnTo>
                <a:lnTo>
                  <a:pt x="15593" y="9701"/>
                </a:lnTo>
                <a:lnTo>
                  <a:pt x="23730" y="16945"/>
                </a:lnTo>
                <a:lnTo>
                  <a:pt x="32965" y="25584"/>
                </a:lnTo>
                <a:lnTo>
                  <a:pt x="43884" y="35154"/>
                </a:lnTo>
                <a:lnTo>
                  <a:pt x="68716" y="55947"/>
                </a:lnTo>
                <a:lnTo>
                  <a:pt x="83911" y="67778"/>
                </a:lnTo>
                <a:lnTo>
                  <a:pt x="132389" y="104326"/>
                </a:lnTo>
                <a:lnTo>
                  <a:pt x="143504" y="113365"/>
                </a:lnTo>
                <a:lnTo>
                  <a:pt x="152820" y="121297"/>
                </a:lnTo>
                <a:lnTo>
                  <a:pt x="162839" y="128490"/>
                </a:lnTo>
                <a:lnTo>
                  <a:pt x="173330" y="135190"/>
                </a:lnTo>
                <a:lnTo>
                  <a:pt x="184133" y="141562"/>
                </a:lnTo>
                <a:lnTo>
                  <a:pt x="195145" y="147714"/>
                </a:lnTo>
                <a:lnTo>
                  <a:pt x="217541" y="159631"/>
                </a:lnTo>
                <a:lnTo>
                  <a:pt x="235115" y="168737"/>
                </a:lnTo>
                <a:lnTo>
                  <a:pt x="265747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3"/>
          <p:cNvSpPr/>
          <p:nvPr/>
        </p:nvSpPr>
        <p:spPr>
          <a:xfrm>
            <a:off x="5979081" y="3240405"/>
            <a:ext cx="161687" cy="120016"/>
          </a:xfrm>
          <a:custGeom>
            <a:avLst/>
            <a:gdLst/>
            <a:ahLst/>
            <a:cxnLst/>
            <a:rect l="0" t="0" r="0" b="0"/>
            <a:pathLst>
              <a:path w="161687" h="120016">
                <a:moveTo>
                  <a:pt x="7381" y="0"/>
                </a:moveTo>
                <a:lnTo>
                  <a:pt x="2831" y="4551"/>
                </a:lnTo>
                <a:lnTo>
                  <a:pt x="1489" y="6844"/>
                </a:lnTo>
                <a:lnTo>
                  <a:pt x="596" y="9325"/>
                </a:lnTo>
                <a:lnTo>
                  <a:pt x="0" y="11931"/>
                </a:lnTo>
                <a:lnTo>
                  <a:pt x="555" y="14621"/>
                </a:lnTo>
                <a:lnTo>
                  <a:pt x="1878" y="17368"/>
                </a:lnTo>
                <a:lnTo>
                  <a:pt x="3713" y="20151"/>
                </a:lnTo>
                <a:lnTo>
                  <a:pt x="6840" y="22958"/>
                </a:lnTo>
                <a:lnTo>
                  <a:pt x="10831" y="25783"/>
                </a:lnTo>
                <a:lnTo>
                  <a:pt x="15396" y="28619"/>
                </a:lnTo>
                <a:lnTo>
                  <a:pt x="20345" y="32414"/>
                </a:lnTo>
                <a:lnTo>
                  <a:pt x="25548" y="36849"/>
                </a:lnTo>
                <a:lnTo>
                  <a:pt x="30923" y="41711"/>
                </a:lnTo>
                <a:lnTo>
                  <a:pt x="36411" y="45905"/>
                </a:lnTo>
                <a:lnTo>
                  <a:pt x="41974" y="49653"/>
                </a:lnTo>
                <a:lnTo>
                  <a:pt x="47588" y="53104"/>
                </a:lnTo>
                <a:lnTo>
                  <a:pt x="56093" y="59216"/>
                </a:lnTo>
                <a:lnTo>
                  <a:pt x="78243" y="76165"/>
                </a:lnTo>
                <a:lnTo>
                  <a:pt x="87960" y="83161"/>
                </a:lnTo>
                <a:lnTo>
                  <a:pt x="96343" y="88778"/>
                </a:lnTo>
                <a:lnTo>
                  <a:pt x="111690" y="98512"/>
                </a:lnTo>
                <a:lnTo>
                  <a:pt x="128035" y="109188"/>
                </a:lnTo>
                <a:lnTo>
                  <a:pt x="134490" y="112797"/>
                </a:lnTo>
                <a:lnTo>
                  <a:pt x="139745" y="115203"/>
                </a:lnTo>
                <a:lnTo>
                  <a:pt x="161686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4"/>
          <p:cNvSpPr/>
          <p:nvPr/>
        </p:nvSpPr>
        <p:spPr>
          <a:xfrm>
            <a:off x="6037897" y="3171825"/>
            <a:ext cx="205741" cy="115597"/>
          </a:xfrm>
          <a:custGeom>
            <a:avLst/>
            <a:gdLst/>
            <a:ahLst/>
            <a:cxnLst/>
            <a:rect l="0" t="0" r="0" b="0"/>
            <a:pathLst>
              <a:path w="205741" h="115597">
                <a:moveTo>
                  <a:pt x="0" y="0"/>
                </a:moveTo>
                <a:lnTo>
                  <a:pt x="19313" y="19312"/>
                </a:lnTo>
                <a:lnTo>
                  <a:pt x="23353" y="22399"/>
                </a:lnTo>
                <a:lnTo>
                  <a:pt x="27951" y="25410"/>
                </a:lnTo>
                <a:lnTo>
                  <a:pt x="32921" y="28370"/>
                </a:lnTo>
                <a:lnTo>
                  <a:pt x="46064" y="36739"/>
                </a:lnTo>
                <a:lnTo>
                  <a:pt x="53570" y="41637"/>
                </a:lnTo>
                <a:lnTo>
                  <a:pt x="60478" y="45856"/>
                </a:lnTo>
                <a:lnTo>
                  <a:pt x="66989" y="49620"/>
                </a:lnTo>
                <a:lnTo>
                  <a:pt x="73234" y="53083"/>
                </a:lnTo>
                <a:lnTo>
                  <a:pt x="82160" y="59201"/>
                </a:lnTo>
                <a:lnTo>
                  <a:pt x="92873" y="67089"/>
                </a:lnTo>
                <a:lnTo>
                  <a:pt x="104778" y="76159"/>
                </a:lnTo>
                <a:lnTo>
                  <a:pt x="116525" y="84110"/>
                </a:lnTo>
                <a:lnTo>
                  <a:pt x="128166" y="91316"/>
                </a:lnTo>
                <a:lnTo>
                  <a:pt x="139736" y="98025"/>
                </a:lnTo>
                <a:lnTo>
                  <a:pt x="149355" y="102497"/>
                </a:lnTo>
                <a:lnTo>
                  <a:pt x="157672" y="105479"/>
                </a:lnTo>
                <a:lnTo>
                  <a:pt x="165123" y="107467"/>
                </a:lnTo>
                <a:lnTo>
                  <a:pt x="171042" y="109744"/>
                </a:lnTo>
                <a:lnTo>
                  <a:pt x="175940" y="112215"/>
                </a:lnTo>
                <a:lnTo>
                  <a:pt x="180159" y="114815"/>
                </a:lnTo>
                <a:lnTo>
                  <a:pt x="184876" y="115596"/>
                </a:lnTo>
                <a:lnTo>
                  <a:pt x="189925" y="115164"/>
                </a:lnTo>
                <a:lnTo>
                  <a:pt x="205740" y="1114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5"/>
          <p:cNvSpPr/>
          <p:nvPr/>
        </p:nvSpPr>
        <p:spPr>
          <a:xfrm>
            <a:off x="6123622" y="3128962"/>
            <a:ext cx="240031" cy="120016"/>
          </a:xfrm>
          <a:custGeom>
            <a:avLst/>
            <a:gdLst/>
            <a:ahLst/>
            <a:cxnLst/>
            <a:rect l="0" t="0" r="0" b="0"/>
            <a:pathLst>
              <a:path w="240031" h="120016">
                <a:moveTo>
                  <a:pt x="0" y="0"/>
                </a:moveTo>
                <a:lnTo>
                  <a:pt x="35795" y="23863"/>
                </a:lnTo>
                <a:lnTo>
                  <a:pt x="48628" y="31149"/>
                </a:lnTo>
                <a:lnTo>
                  <a:pt x="98334" y="57701"/>
                </a:lnTo>
                <a:lnTo>
                  <a:pt x="111276" y="65137"/>
                </a:lnTo>
                <a:lnTo>
                  <a:pt x="122761" y="72000"/>
                </a:lnTo>
                <a:lnTo>
                  <a:pt x="133276" y="77527"/>
                </a:lnTo>
                <a:lnTo>
                  <a:pt x="143143" y="82165"/>
                </a:lnTo>
                <a:lnTo>
                  <a:pt x="152579" y="86209"/>
                </a:lnTo>
                <a:lnTo>
                  <a:pt x="161727" y="89858"/>
                </a:lnTo>
                <a:lnTo>
                  <a:pt x="179511" y="96452"/>
                </a:lnTo>
                <a:lnTo>
                  <a:pt x="187302" y="99544"/>
                </a:lnTo>
                <a:lnTo>
                  <a:pt x="194400" y="102558"/>
                </a:lnTo>
                <a:lnTo>
                  <a:pt x="201038" y="105519"/>
                </a:lnTo>
                <a:lnTo>
                  <a:pt x="208320" y="108446"/>
                </a:lnTo>
                <a:lnTo>
                  <a:pt x="240030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6"/>
          <p:cNvSpPr/>
          <p:nvPr/>
        </p:nvSpPr>
        <p:spPr>
          <a:xfrm>
            <a:off x="3268979" y="2007190"/>
            <a:ext cx="522924" cy="93073"/>
          </a:xfrm>
          <a:custGeom>
            <a:avLst/>
            <a:gdLst/>
            <a:ahLst/>
            <a:cxnLst/>
            <a:rect l="0" t="0" r="0" b="0"/>
            <a:pathLst>
              <a:path w="522924" h="93073">
                <a:moveTo>
                  <a:pt x="0" y="93072"/>
                </a:moveTo>
                <a:lnTo>
                  <a:pt x="9102" y="93072"/>
                </a:lnTo>
                <a:lnTo>
                  <a:pt x="21191" y="90532"/>
                </a:lnTo>
                <a:lnTo>
                  <a:pt x="28415" y="88521"/>
                </a:lnTo>
                <a:lnTo>
                  <a:pt x="43133" y="85691"/>
                </a:lnTo>
                <a:lnTo>
                  <a:pt x="58077" y="84853"/>
                </a:lnTo>
                <a:lnTo>
                  <a:pt x="68992" y="82116"/>
                </a:lnTo>
                <a:lnTo>
                  <a:pt x="74570" y="80053"/>
                </a:lnTo>
                <a:lnTo>
                  <a:pt x="85848" y="77761"/>
                </a:lnTo>
                <a:lnTo>
                  <a:pt x="91522" y="77150"/>
                </a:lnTo>
                <a:lnTo>
                  <a:pt x="100067" y="74837"/>
                </a:lnTo>
                <a:lnTo>
                  <a:pt x="110527" y="71390"/>
                </a:lnTo>
                <a:lnTo>
                  <a:pt x="122262" y="67188"/>
                </a:lnTo>
                <a:lnTo>
                  <a:pt x="134848" y="64386"/>
                </a:lnTo>
                <a:lnTo>
                  <a:pt x="148001" y="62518"/>
                </a:lnTo>
                <a:lnTo>
                  <a:pt x="161533" y="61273"/>
                </a:lnTo>
                <a:lnTo>
                  <a:pt x="173411" y="59490"/>
                </a:lnTo>
                <a:lnTo>
                  <a:pt x="184188" y="57349"/>
                </a:lnTo>
                <a:lnTo>
                  <a:pt x="194230" y="54969"/>
                </a:lnTo>
                <a:lnTo>
                  <a:pt x="203781" y="53383"/>
                </a:lnTo>
                <a:lnTo>
                  <a:pt x="213007" y="52325"/>
                </a:lnTo>
                <a:lnTo>
                  <a:pt x="222015" y="51620"/>
                </a:lnTo>
                <a:lnTo>
                  <a:pt x="230878" y="50197"/>
                </a:lnTo>
                <a:lnTo>
                  <a:pt x="239644" y="48296"/>
                </a:lnTo>
                <a:lnTo>
                  <a:pt x="248345" y="46077"/>
                </a:lnTo>
                <a:lnTo>
                  <a:pt x="257003" y="44597"/>
                </a:lnTo>
                <a:lnTo>
                  <a:pt x="265633" y="43610"/>
                </a:lnTo>
                <a:lnTo>
                  <a:pt x="274244" y="42952"/>
                </a:lnTo>
                <a:lnTo>
                  <a:pt x="285700" y="40609"/>
                </a:lnTo>
                <a:lnTo>
                  <a:pt x="299052" y="37142"/>
                </a:lnTo>
                <a:lnTo>
                  <a:pt x="313668" y="32925"/>
                </a:lnTo>
                <a:lnTo>
                  <a:pt x="326270" y="30114"/>
                </a:lnTo>
                <a:lnTo>
                  <a:pt x="337528" y="28240"/>
                </a:lnTo>
                <a:lnTo>
                  <a:pt x="347892" y="26991"/>
                </a:lnTo>
                <a:lnTo>
                  <a:pt x="357658" y="25205"/>
                </a:lnTo>
                <a:lnTo>
                  <a:pt x="367026" y="23063"/>
                </a:lnTo>
                <a:lnTo>
                  <a:pt x="376129" y="20681"/>
                </a:lnTo>
                <a:lnTo>
                  <a:pt x="385056" y="19094"/>
                </a:lnTo>
                <a:lnTo>
                  <a:pt x="393864" y="18036"/>
                </a:lnTo>
                <a:lnTo>
                  <a:pt x="402594" y="17330"/>
                </a:lnTo>
                <a:lnTo>
                  <a:pt x="410318" y="15908"/>
                </a:lnTo>
                <a:lnTo>
                  <a:pt x="417373" y="14007"/>
                </a:lnTo>
                <a:lnTo>
                  <a:pt x="423981" y="11787"/>
                </a:lnTo>
                <a:lnTo>
                  <a:pt x="438944" y="9320"/>
                </a:lnTo>
                <a:lnTo>
                  <a:pt x="454166" y="8224"/>
                </a:lnTo>
                <a:lnTo>
                  <a:pt x="467282" y="7737"/>
                </a:lnTo>
                <a:lnTo>
                  <a:pt x="482001" y="4980"/>
                </a:lnTo>
                <a:lnTo>
                  <a:pt x="489927" y="2912"/>
                </a:lnTo>
                <a:lnTo>
                  <a:pt x="501273" y="613"/>
                </a:lnTo>
                <a:lnTo>
                  <a:pt x="505632" y="0"/>
                </a:lnTo>
                <a:lnTo>
                  <a:pt x="509491" y="544"/>
                </a:lnTo>
                <a:lnTo>
                  <a:pt x="513016" y="1859"/>
                </a:lnTo>
                <a:lnTo>
                  <a:pt x="522923" y="73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7"/>
          <p:cNvSpPr/>
          <p:nvPr/>
        </p:nvSpPr>
        <p:spPr>
          <a:xfrm>
            <a:off x="3472262" y="2057400"/>
            <a:ext cx="139618" cy="300038"/>
          </a:xfrm>
          <a:custGeom>
            <a:avLst/>
            <a:gdLst/>
            <a:ahLst/>
            <a:cxnLst/>
            <a:rect l="0" t="0" r="0" b="0"/>
            <a:pathLst>
              <a:path w="139618" h="300038">
                <a:moveTo>
                  <a:pt x="11030" y="0"/>
                </a:moveTo>
                <a:lnTo>
                  <a:pt x="1928" y="0"/>
                </a:lnTo>
                <a:lnTo>
                  <a:pt x="200" y="952"/>
                </a:lnTo>
                <a:lnTo>
                  <a:pt x="0" y="2539"/>
                </a:lnTo>
                <a:lnTo>
                  <a:pt x="819" y="4550"/>
                </a:lnTo>
                <a:lnTo>
                  <a:pt x="4269" y="9325"/>
                </a:lnTo>
                <a:lnTo>
                  <a:pt x="6523" y="11931"/>
                </a:lnTo>
                <a:lnTo>
                  <a:pt x="8025" y="14621"/>
                </a:lnTo>
                <a:lnTo>
                  <a:pt x="9695" y="20151"/>
                </a:lnTo>
                <a:lnTo>
                  <a:pt x="12045" y="23911"/>
                </a:lnTo>
                <a:lnTo>
                  <a:pt x="15516" y="28323"/>
                </a:lnTo>
                <a:lnTo>
                  <a:pt x="19736" y="33169"/>
                </a:lnTo>
                <a:lnTo>
                  <a:pt x="23502" y="39258"/>
                </a:lnTo>
                <a:lnTo>
                  <a:pt x="26964" y="46174"/>
                </a:lnTo>
                <a:lnTo>
                  <a:pt x="30226" y="53643"/>
                </a:lnTo>
                <a:lnTo>
                  <a:pt x="53019" y="100561"/>
                </a:lnTo>
                <a:lnTo>
                  <a:pt x="70250" y="135417"/>
                </a:lnTo>
                <a:lnTo>
                  <a:pt x="73370" y="144571"/>
                </a:lnTo>
                <a:lnTo>
                  <a:pt x="75450" y="153530"/>
                </a:lnTo>
                <a:lnTo>
                  <a:pt x="76836" y="162361"/>
                </a:lnTo>
                <a:lnTo>
                  <a:pt x="79666" y="170153"/>
                </a:lnTo>
                <a:lnTo>
                  <a:pt x="83457" y="177253"/>
                </a:lnTo>
                <a:lnTo>
                  <a:pt x="87890" y="183891"/>
                </a:lnTo>
                <a:lnTo>
                  <a:pt x="90844" y="190221"/>
                </a:lnTo>
                <a:lnTo>
                  <a:pt x="92815" y="196347"/>
                </a:lnTo>
                <a:lnTo>
                  <a:pt x="94128" y="202335"/>
                </a:lnTo>
                <a:lnTo>
                  <a:pt x="96909" y="210137"/>
                </a:lnTo>
                <a:lnTo>
                  <a:pt x="100667" y="219149"/>
                </a:lnTo>
                <a:lnTo>
                  <a:pt x="105078" y="228967"/>
                </a:lnTo>
                <a:lnTo>
                  <a:pt x="108019" y="237417"/>
                </a:lnTo>
                <a:lnTo>
                  <a:pt x="109979" y="244955"/>
                </a:lnTo>
                <a:lnTo>
                  <a:pt x="111287" y="251886"/>
                </a:lnTo>
                <a:lnTo>
                  <a:pt x="113110" y="258411"/>
                </a:lnTo>
                <a:lnTo>
                  <a:pt x="115278" y="264667"/>
                </a:lnTo>
                <a:lnTo>
                  <a:pt x="117677" y="270742"/>
                </a:lnTo>
                <a:lnTo>
                  <a:pt x="121180" y="276697"/>
                </a:lnTo>
                <a:lnTo>
                  <a:pt x="125421" y="282572"/>
                </a:lnTo>
                <a:lnTo>
                  <a:pt x="139617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8"/>
          <p:cNvSpPr/>
          <p:nvPr/>
        </p:nvSpPr>
        <p:spPr>
          <a:xfrm>
            <a:off x="3321711" y="2607627"/>
            <a:ext cx="367322" cy="367031"/>
          </a:xfrm>
          <a:custGeom>
            <a:avLst/>
            <a:gdLst/>
            <a:ahLst/>
            <a:cxnLst/>
            <a:rect l="0" t="0" r="0" b="0"/>
            <a:pathLst>
              <a:path w="367322" h="367031">
                <a:moveTo>
                  <a:pt x="15848" y="367030"/>
                </a:moveTo>
                <a:lnTo>
                  <a:pt x="8467" y="344887"/>
                </a:lnTo>
                <a:lnTo>
                  <a:pt x="5266" y="340361"/>
                </a:lnTo>
                <a:lnTo>
                  <a:pt x="3078" y="337821"/>
                </a:lnTo>
                <a:lnTo>
                  <a:pt x="1620" y="334222"/>
                </a:lnTo>
                <a:lnTo>
                  <a:pt x="0" y="325144"/>
                </a:lnTo>
                <a:lnTo>
                  <a:pt x="520" y="317198"/>
                </a:lnTo>
                <a:lnTo>
                  <a:pt x="1820" y="307139"/>
                </a:lnTo>
                <a:lnTo>
                  <a:pt x="3639" y="295670"/>
                </a:lnTo>
                <a:lnTo>
                  <a:pt x="4851" y="286119"/>
                </a:lnTo>
                <a:lnTo>
                  <a:pt x="5659" y="277847"/>
                </a:lnTo>
                <a:lnTo>
                  <a:pt x="6198" y="270427"/>
                </a:lnTo>
                <a:lnTo>
                  <a:pt x="6557" y="260718"/>
                </a:lnTo>
                <a:lnTo>
                  <a:pt x="7134" y="218536"/>
                </a:lnTo>
                <a:lnTo>
                  <a:pt x="7248" y="186462"/>
                </a:lnTo>
                <a:lnTo>
                  <a:pt x="8210" y="179024"/>
                </a:lnTo>
                <a:lnTo>
                  <a:pt x="9804" y="172160"/>
                </a:lnTo>
                <a:lnTo>
                  <a:pt x="16598" y="150858"/>
                </a:lnTo>
                <a:lnTo>
                  <a:pt x="27426" y="118060"/>
                </a:lnTo>
                <a:lnTo>
                  <a:pt x="30235" y="110563"/>
                </a:lnTo>
                <a:lnTo>
                  <a:pt x="33059" y="103659"/>
                </a:lnTo>
                <a:lnTo>
                  <a:pt x="35895" y="97152"/>
                </a:lnTo>
                <a:lnTo>
                  <a:pt x="38738" y="89956"/>
                </a:lnTo>
                <a:lnTo>
                  <a:pt x="44437" y="74341"/>
                </a:lnTo>
                <a:lnTo>
                  <a:pt x="50144" y="62956"/>
                </a:lnTo>
                <a:lnTo>
                  <a:pt x="55856" y="53769"/>
                </a:lnTo>
                <a:lnTo>
                  <a:pt x="61570" y="43335"/>
                </a:lnTo>
                <a:lnTo>
                  <a:pt x="66332" y="36934"/>
                </a:lnTo>
                <a:lnTo>
                  <a:pt x="72364" y="29808"/>
                </a:lnTo>
                <a:lnTo>
                  <a:pt x="79243" y="22201"/>
                </a:lnTo>
                <a:lnTo>
                  <a:pt x="85734" y="17129"/>
                </a:lnTo>
                <a:lnTo>
                  <a:pt x="91966" y="13747"/>
                </a:lnTo>
                <a:lnTo>
                  <a:pt x="103019" y="9038"/>
                </a:lnTo>
                <a:lnTo>
                  <a:pt x="111106" y="3770"/>
                </a:lnTo>
                <a:lnTo>
                  <a:pt x="117875" y="794"/>
                </a:lnTo>
                <a:lnTo>
                  <a:pt x="121014" y="0"/>
                </a:lnTo>
                <a:lnTo>
                  <a:pt x="125011" y="423"/>
                </a:lnTo>
                <a:lnTo>
                  <a:pt x="134533" y="3434"/>
                </a:lnTo>
                <a:lnTo>
                  <a:pt x="145114" y="7947"/>
                </a:lnTo>
                <a:lnTo>
                  <a:pt x="155215" y="13127"/>
                </a:lnTo>
                <a:lnTo>
                  <a:pt x="166257" y="21399"/>
                </a:lnTo>
                <a:lnTo>
                  <a:pt x="175560" y="29883"/>
                </a:lnTo>
                <a:lnTo>
                  <a:pt x="185302" y="38429"/>
                </a:lnTo>
                <a:lnTo>
                  <a:pt x="194666" y="44138"/>
                </a:lnTo>
                <a:lnTo>
                  <a:pt x="202638" y="52390"/>
                </a:lnTo>
                <a:lnTo>
                  <a:pt x="209356" y="62408"/>
                </a:lnTo>
                <a:lnTo>
                  <a:pt x="215517" y="73210"/>
                </a:lnTo>
                <a:lnTo>
                  <a:pt x="221430" y="84361"/>
                </a:lnTo>
                <a:lnTo>
                  <a:pt x="301827" y="244624"/>
                </a:lnTo>
                <a:lnTo>
                  <a:pt x="307466" y="254946"/>
                </a:lnTo>
                <a:lnTo>
                  <a:pt x="312177" y="262780"/>
                </a:lnTo>
                <a:lnTo>
                  <a:pt x="331134" y="291298"/>
                </a:lnTo>
                <a:lnTo>
                  <a:pt x="336529" y="298445"/>
                </a:lnTo>
                <a:lnTo>
                  <a:pt x="342030" y="305114"/>
                </a:lnTo>
                <a:lnTo>
                  <a:pt x="347603" y="311465"/>
                </a:lnTo>
                <a:lnTo>
                  <a:pt x="353795" y="321062"/>
                </a:lnTo>
                <a:lnTo>
                  <a:pt x="357500" y="328502"/>
                </a:lnTo>
                <a:lnTo>
                  <a:pt x="359820" y="331820"/>
                </a:lnTo>
                <a:lnTo>
                  <a:pt x="367321" y="341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9"/>
          <p:cNvSpPr/>
          <p:nvPr/>
        </p:nvSpPr>
        <p:spPr>
          <a:xfrm>
            <a:off x="3304461" y="2777489"/>
            <a:ext cx="444579" cy="25688"/>
          </a:xfrm>
          <a:custGeom>
            <a:avLst/>
            <a:gdLst/>
            <a:ahLst/>
            <a:cxnLst/>
            <a:rect l="0" t="0" r="0" b="0"/>
            <a:pathLst>
              <a:path w="444579" h="25688">
                <a:moveTo>
                  <a:pt x="7381" y="17146"/>
                </a:moveTo>
                <a:lnTo>
                  <a:pt x="0" y="17146"/>
                </a:lnTo>
                <a:lnTo>
                  <a:pt x="18226" y="17146"/>
                </a:lnTo>
                <a:lnTo>
                  <a:pt x="22231" y="18098"/>
                </a:lnTo>
                <a:lnTo>
                  <a:pt x="26806" y="19686"/>
                </a:lnTo>
                <a:lnTo>
                  <a:pt x="31761" y="21697"/>
                </a:lnTo>
                <a:lnTo>
                  <a:pt x="37922" y="23037"/>
                </a:lnTo>
                <a:lnTo>
                  <a:pt x="44886" y="23931"/>
                </a:lnTo>
                <a:lnTo>
                  <a:pt x="52387" y="24526"/>
                </a:lnTo>
                <a:lnTo>
                  <a:pt x="63103" y="24924"/>
                </a:lnTo>
                <a:lnTo>
                  <a:pt x="113744" y="25561"/>
                </a:lnTo>
                <a:lnTo>
                  <a:pt x="152110" y="25687"/>
                </a:lnTo>
                <a:lnTo>
                  <a:pt x="168637" y="24745"/>
                </a:lnTo>
                <a:lnTo>
                  <a:pt x="234336" y="19821"/>
                </a:lnTo>
                <a:lnTo>
                  <a:pt x="263508" y="18335"/>
                </a:lnTo>
                <a:lnTo>
                  <a:pt x="275287" y="16986"/>
                </a:lnTo>
                <a:lnTo>
                  <a:pt x="285998" y="15134"/>
                </a:lnTo>
                <a:lnTo>
                  <a:pt x="295995" y="12947"/>
                </a:lnTo>
                <a:lnTo>
                  <a:pt x="313138" y="10536"/>
                </a:lnTo>
                <a:lnTo>
                  <a:pt x="335044" y="7977"/>
                </a:lnTo>
                <a:lnTo>
                  <a:pt x="4445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0"/>
          <p:cNvSpPr/>
          <p:nvPr/>
        </p:nvSpPr>
        <p:spPr>
          <a:xfrm>
            <a:off x="3218046" y="3206633"/>
            <a:ext cx="350972" cy="368100"/>
          </a:xfrm>
          <a:custGeom>
            <a:avLst/>
            <a:gdLst/>
            <a:ahLst/>
            <a:cxnLst/>
            <a:rect l="0" t="0" r="0" b="0"/>
            <a:pathLst>
              <a:path w="350972" h="368100">
                <a:moveTo>
                  <a:pt x="50933" y="42344"/>
                </a:moveTo>
                <a:lnTo>
                  <a:pt x="55484" y="60548"/>
                </a:lnTo>
                <a:lnTo>
                  <a:pt x="56825" y="67815"/>
                </a:lnTo>
                <a:lnTo>
                  <a:pt x="57719" y="74564"/>
                </a:lnTo>
                <a:lnTo>
                  <a:pt x="58314" y="80969"/>
                </a:lnTo>
                <a:lnTo>
                  <a:pt x="58976" y="116026"/>
                </a:lnTo>
                <a:lnTo>
                  <a:pt x="59402" y="192047"/>
                </a:lnTo>
                <a:lnTo>
                  <a:pt x="58484" y="205011"/>
                </a:lnTo>
                <a:lnTo>
                  <a:pt x="56919" y="216511"/>
                </a:lnTo>
                <a:lnTo>
                  <a:pt x="54924" y="227036"/>
                </a:lnTo>
                <a:lnTo>
                  <a:pt x="53594" y="236909"/>
                </a:lnTo>
                <a:lnTo>
                  <a:pt x="52707" y="246349"/>
                </a:lnTo>
                <a:lnTo>
                  <a:pt x="52116" y="255500"/>
                </a:lnTo>
                <a:lnTo>
                  <a:pt x="51459" y="270748"/>
                </a:lnTo>
                <a:lnTo>
                  <a:pt x="51089" y="290042"/>
                </a:lnTo>
                <a:lnTo>
                  <a:pt x="50942" y="341110"/>
                </a:lnTo>
                <a:lnTo>
                  <a:pt x="49987" y="343439"/>
                </a:lnTo>
                <a:lnTo>
                  <a:pt x="48398" y="344039"/>
                </a:lnTo>
                <a:lnTo>
                  <a:pt x="46385" y="343486"/>
                </a:lnTo>
                <a:lnTo>
                  <a:pt x="41610" y="340333"/>
                </a:lnTo>
                <a:lnTo>
                  <a:pt x="39002" y="338158"/>
                </a:lnTo>
                <a:lnTo>
                  <a:pt x="33566" y="330662"/>
                </a:lnTo>
                <a:lnTo>
                  <a:pt x="27974" y="320980"/>
                </a:lnTo>
                <a:lnTo>
                  <a:pt x="22314" y="310327"/>
                </a:lnTo>
                <a:lnTo>
                  <a:pt x="19472" y="302915"/>
                </a:lnTo>
                <a:lnTo>
                  <a:pt x="16624" y="294163"/>
                </a:lnTo>
                <a:lnTo>
                  <a:pt x="13773" y="284518"/>
                </a:lnTo>
                <a:lnTo>
                  <a:pt x="10920" y="276183"/>
                </a:lnTo>
                <a:lnTo>
                  <a:pt x="8065" y="268722"/>
                </a:lnTo>
                <a:lnTo>
                  <a:pt x="5210" y="261843"/>
                </a:lnTo>
                <a:lnTo>
                  <a:pt x="3306" y="251541"/>
                </a:lnTo>
                <a:lnTo>
                  <a:pt x="2037" y="238959"/>
                </a:lnTo>
                <a:lnTo>
                  <a:pt x="627" y="212596"/>
                </a:lnTo>
                <a:lnTo>
                  <a:pt x="0" y="191354"/>
                </a:lnTo>
                <a:lnTo>
                  <a:pt x="785" y="182641"/>
                </a:lnTo>
                <a:lnTo>
                  <a:pt x="2261" y="174928"/>
                </a:lnTo>
                <a:lnTo>
                  <a:pt x="4198" y="167881"/>
                </a:lnTo>
                <a:lnTo>
                  <a:pt x="11430" y="144811"/>
                </a:lnTo>
                <a:lnTo>
                  <a:pt x="16025" y="130658"/>
                </a:lnTo>
                <a:lnTo>
                  <a:pt x="20994" y="116460"/>
                </a:lnTo>
                <a:lnTo>
                  <a:pt x="31594" y="87984"/>
                </a:lnTo>
                <a:lnTo>
                  <a:pt x="37089" y="76581"/>
                </a:lnTo>
                <a:lnTo>
                  <a:pt x="42656" y="67074"/>
                </a:lnTo>
                <a:lnTo>
                  <a:pt x="48273" y="58831"/>
                </a:lnTo>
                <a:lnTo>
                  <a:pt x="53922" y="51430"/>
                </a:lnTo>
                <a:lnTo>
                  <a:pt x="59593" y="44591"/>
                </a:lnTo>
                <a:lnTo>
                  <a:pt x="70022" y="32865"/>
                </a:lnTo>
                <a:lnTo>
                  <a:pt x="77833" y="24479"/>
                </a:lnTo>
                <a:lnTo>
                  <a:pt x="87019" y="17576"/>
                </a:lnTo>
                <a:lnTo>
                  <a:pt x="96499" y="11334"/>
                </a:lnTo>
                <a:lnTo>
                  <a:pt x="103887" y="5384"/>
                </a:lnTo>
                <a:lnTo>
                  <a:pt x="108143" y="3417"/>
                </a:lnTo>
                <a:lnTo>
                  <a:pt x="117953" y="1230"/>
                </a:lnTo>
                <a:lnTo>
                  <a:pt x="128662" y="259"/>
                </a:lnTo>
                <a:lnTo>
                  <a:pt x="134185" y="0"/>
                </a:lnTo>
                <a:lnTo>
                  <a:pt x="139772" y="780"/>
                </a:lnTo>
                <a:lnTo>
                  <a:pt x="145402" y="2252"/>
                </a:lnTo>
                <a:lnTo>
                  <a:pt x="151059" y="4186"/>
                </a:lnTo>
                <a:lnTo>
                  <a:pt x="156737" y="5475"/>
                </a:lnTo>
                <a:lnTo>
                  <a:pt x="162427" y="6335"/>
                </a:lnTo>
                <a:lnTo>
                  <a:pt x="168125" y="6908"/>
                </a:lnTo>
                <a:lnTo>
                  <a:pt x="173829" y="8242"/>
                </a:lnTo>
                <a:lnTo>
                  <a:pt x="179536" y="10085"/>
                </a:lnTo>
                <a:lnTo>
                  <a:pt x="185246" y="12265"/>
                </a:lnTo>
                <a:lnTo>
                  <a:pt x="190957" y="16577"/>
                </a:lnTo>
                <a:lnTo>
                  <a:pt x="196670" y="22308"/>
                </a:lnTo>
                <a:lnTo>
                  <a:pt x="202384" y="28987"/>
                </a:lnTo>
                <a:lnTo>
                  <a:pt x="207146" y="35344"/>
                </a:lnTo>
                <a:lnTo>
                  <a:pt x="211272" y="41488"/>
                </a:lnTo>
                <a:lnTo>
                  <a:pt x="218398" y="52441"/>
                </a:lnTo>
                <a:lnTo>
                  <a:pt x="224739" y="60484"/>
                </a:lnTo>
                <a:lnTo>
                  <a:pt x="226812" y="65868"/>
                </a:lnTo>
                <a:lnTo>
                  <a:pt x="228193" y="72314"/>
                </a:lnTo>
                <a:lnTo>
                  <a:pt x="229114" y="79469"/>
                </a:lnTo>
                <a:lnTo>
                  <a:pt x="228776" y="86144"/>
                </a:lnTo>
                <a:lnTo>
                  <a:pt x="227597" y="92499"/>
                </a:lnTo>
                <a:lnTo>
                  <a:pt x="225860" y="98641"/>
                </a:lnTo>
                <a:lnTo>
                  <a:pt x="223748" y="104640"/>
                </a:lnTo>
                <a:lnTo>
                  <a:pt x="221389" y="110545"/>
                </a:lnTo>
                <a:lnTo>
                  <a:pt x="218863" y="116386"/>
                </a:lnTo>
                <a:lnTo>
                  <a:pt x="214322" y="123138"/>
                </a:lnTo>
                <a:lnTo>
                  <a:pt x="208436" y="130497"/>
                </a:lnTo>
                <a:lnTo>
                  <a:pt x="201655" y="138260"/>
                </a:lnTo>
                <a:lnTo>
                  <a:pt x="194277" y="145341"/>
                </a:lnTo>
                <a:lnTo>
                  <a:pt x="186501" y="151966"/>
                </a:lnTo>
                <a:lnTo>
                  <a:pt x="178459" y="158288"/>
                </a:lnTo>
                <a:lnTo>
                  <a:pt x="169288" y="164408"/>
                </a:lnTo>
                <a:lnTo>
                  <a:pt x="159364" y="170392"/>
                </a:lnTo>
                <a:lnTo>
                  <a:pt x="140082" y="181169"/>
                </a:lnTo>
                <a:lnTo>
                  <a:pt x="125163" y="189134"/>
                </a:lnTo>
                <a:lnTo>
                  <a:pt x="114722" y="193309"/>
                </a:lnTo>
                <a:lnTo>
                  <a:pt x="105954" y="196117"/>
                </a:lnTo>
                <a:lnTo>
                  <a:pt x="95707" y="200540"/>
                </a:lnTo>
                <a:lnTo>
                  <a:pt x="84803" y="203141"/>
                </a:lnTo>
                <a:lnTo>
                  <a:pt x="79228" y="203835"/>
                </a:lnTo>
                <a:lnTo>
                  <a:pt x="72654" y="204297"/>
                </a:lnTo>
                <a:lnTo>
                  <a:pt x="65414" y="204605"/>
                </a:lnTo>
                <a:lnTo>
                  <a:pt x="55464" y="204948"/>
                </a:lnTo>
                <a:lnTo>
                  <a:pt x="64023" y="205140"/>
                </a:lnTo>
                <a:lnTo>
                  <a:pt x="70404" y="205186"/>
                </a:lnTo>
                <a:lnTo>
                  <a:pt x="73439" y="206150"/>
                </a:lnTo>
                <a:lnTo>
                  <a:pt x="79351" y="209762"/>
                </a:lnTo>
                <a:lnTo>
                  <a:pt x="87694" y="212002"/>
                </a:lnTo>
                <a:lnTo>
                  <a:pt x="97751" y="213950"/>
                </a:lnTo>
                <a:lnTo>
                  <a:pt x="108571" y="217991"/>
                </a:lnTo>
                <a:lnTo>
                  <a:pt x="116029" y="221355"/>
                </a:lnTo>
                <a:lnTo>
                  <a:pt x="134475" y="230172"/>
                </a:lnTo>
                <a:lnTo>
                  <a:pt x="143775" y="235190"/>
                </a:lnTo>
                <a:lnTo>
                  <a:pt x="152833" y="240441"/>
                </a:lnTo>
                <a:lnTo>
                  <a:pt x="161729" y="245846"/>
                </a:lnTo>
                <a:lnTo>
                  <a:pt x="172422" y="251355"/>
                </a:lnTo>
                <a:lnTo>
                  <a:pt x="184313" y="256932"/>
                </a:lnTo>
                <a:lnTo>
                  <a:pt x="207368" y="267256"/>
                </a:lnTo>
                <a:lnTo>
                  <a:pt x="231058" y="278424"/>
                </a:lnTo>
                <a:lnTo>
                  <a:pt x="244019" y="284746"/>
                </a:lnTo>
                <a:lnTo>
                  <a:pt x="249190" y="288718"/>
                </a:lnTo>
                <a:lnTo>
                  <a:pt x="257475" y="298211"/>
                </a:lnTo>
                <a:lnTo>
                  <a:pt x="266872" y="306240"/>
                </a:lnTo>
                <a:lnTo>
                  <a:pt x="306630" y="332808"/>
                </a:lnTo>
                <a:lnTo>
                  <a:pt x="316648" y="339809"/>
                </a:lnTo>
                <a:lnTo>
                  <a:pt x="324279" y="345430"/>
                </a:lnTo>
                <a:lnTo>
                  <a:pt x="330319" y="350128"/>
                </a:lnTo>
                <a:lnTo>
                  <a:pt x="339570" y="355350"/>
                </a:lnTo>
                <a:lnTo>
                  <a:pt x="343370" y="356742"/>
                </a:lnTo>
                <a:lnTo>
                  <a:pt x="345904" y="358623"/>
                </a:lnTo>
                <a:lnTo>
                  <a:pt x="347593" y="360829"/>
                </a:lnTo>
                <a:lnTo>
                  <a:pt x="350971" y="3680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1"/>
          <p:cNvSpPr/>
          <p:nvPr/>
        </p:nvSpPr>
        <p:spPr>
          <a:xfrm>
            <a:off x="3569017" y="3240527"/>
            <a:ext cx="394336" cy="25596"/>
          </a:xfrm>
          <a:custGeom>
            <a:avLst/>
            <a:gdLst/>
            <a:ahLst/>
            <a:cxnLst/>
            <a:rect l="0" t="0" r="0" b="0"/>
            <a:pathLst>
              <a:path w="394336" h="25596">
                <a:moveTo>
                  <a:pt x="0" y="25595"/>
                </a:moveTo>
                <a:lnTo>
                  <a:pt x="43176" y="25595"/>
                </a:lnTo>
                <a:lnTo>
                  <a:pt x="64026" y="23690"/>
                </a:lnTo>
                <a:lnTo>
                  <a:pt x="153803" y="13812"/>
                </a:lnTo>
                <a:lnTo>
                  <a:pt x="173972" y="12025"/>
                </a:lnTo>
                <a:lnTo>
                  <a:pt x="190277" y="10833"/>
                </a:lnTo>
                <a:lnTo>
                  <a:pt x="204004" y="9086"/>
                </a:lnTo>
                <a:lnTo>
                  <a:pt x="216012" y="6969"/>
                </a:lnTo>
                <a:lnTo>
                  <a:pt x="226876" y="4605"/>
                </a:lnTo>
                <a:lnTo>
                  <a:pt x="239833" y="3029"/>
                </a:lnTo>
                <a:lnTo>
                  <a:pt x="254186" y="1979"/>
                </a:lnTo>
                <a:lnTo>
                  <a:pt x="281564" y="811"/>
                </a:lnTo>
                <a:lnTo>
                  <a:pt x="300082" y="293"/>
                </a:lnTo>
                <a:lnTo>
                  <a:pt x="330319" y="0"/>
                </a:lnTo>
                <a:lnTo>
                  <a:pt x="340228" y="912"/>
                </a:lnTo>
                <a:lnTo>
                  <a:pt x="349691" y="2472"/>
                </a:lnTo>
                <a:lnTo>
                  <a:pt x="358857" y="4465"/>
                </a:lnTo>
                <a:lnTo>
                  <a:pt x="366874" y="5793"/>
                </a:lnTo>
                <a:lnTo>
                  <a:pt x="374122" y="6679"/>
                </a:lnTo>
                <a:lnTo>
                  <a:pt x="394335" y="8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2"/>
          <p:cNvSpPr/>
          <p:nvPr/>
        </p:nvSpPr>
        <p:spPr>
          <a:xfrm>
            <a:off x="3761246" y="3231832"/>
            <a:ext cx="73519" cy="317184"/>
          </a:xfrm>
          <a:custGeom>
            <a:avLst/>
            <a:gdLst/>
            <a:ahLst/>
            <a:cxnLst/>
            <a:rect l="0" t="0" r="0" b="0"/>
            <a:pathLst>
              <a:path w="73519" h="317184">
                <a:moveTo>
                  <a:pt x="4938" y="0"/>
                </a:moveTo>
                <a:lnTo>
                  <a:pt x="388" y="9102"/>
                </a:lnTo>
                <a:lnTo>
                  <a:pt x="0" y="13688"/>
                </a:lnTo>
                <a:lnTo>
                  <a:pt x="694" y="18650"/>
                </a:lnTo>
                <a:lnTo>
                  <a:pt x="2108" y="23863"/>
                </a:lnTo>
                <a:lnTo>
                  <a:pt x="4005" y="29244"/>
                </a:lnTo>
                <a:lnTo>
                  <a:pt x="6221" y="34736"/>
                </a:lnTo>
                <a:lnTo>
                  <a:pt x="8651" y="40302"/>
                </a:lnTo>
                <a:lnTo>
                  <a:pt x="11223" y="47823"/>
                </a:lnTo>
                <a:lnTo>
                  <a:pt x="13891" y="56647"/>
                </a:lnTo>
                <a:lnTo>
                  <a:pt x="16622" y="66340"/>
                </a:lnTo>
                <a:lnTo>
                  <a:pt x="20347" y="74707"/>
                </a:lnTo>
                <a:lnTo>
                  <a:pt x="24736" y="82189"/>
                </a:lnTo>
                <a:lnTo>
                  <a:pt x="29567" y="89083"/>
                </a:lnTo>
                <a:lnTo>
                  <a:pt x="32787" y="96536"/>
                </a:lnTo>
                <a:lnTo>
                  <a:pt x="34934" y="104363"/>
                </a:lnTo>
                <a:lnTo>
                  <a:pt x="36366" y="112437"/>
                </a:lnTo>
                <a:lnTo>
                  <a:pt x="39225" y="122583"/>
                </a:lnTo>
                <a:lnTo>
                  <a:pt x="43036" y="134110"/>
                </a:lnTo>
                <a:lnTo>
                  <a:pt x="47482" y="146557"/>
                </a:lnTo>
                <a:lnTo>
                  <a:pt x="50446" y="157712"/>
                </a:lnTo>
                <a:lnTo>
                  <a:pt x="52421" y="168006"/>
                </a:lnTo>
                <a:lnTo>
                  <a:pt x="53739" y="177727"/>
                </a:lnTo>
                <a:lnTo>
                  <a:pt x="55570" y="187065"/>
                </a:lnTo>
                <a:lnTo>
                  <a:pt x="57743" y="196147"/>
                </a:lnTo>
                <a:lnTo>
                  <a:pt x="60144" y="205060"/>
                </a:lnTo>
                <a:lnTo>
                  <a:pt x="62697" y="212907"/>
                </a:lnTo>
                <a:lnTo>
                  <a:pt x="65352" y="220042"/>
                </a:lnTo>
                <a:lnTo>
                  <a:pt x="68074" y="226705"/>
                </a:lnTo>
                <a:lnTo>
                  <a:pt x="69889" y="234957"/>
                </a:lnTo>
                <a:lnTo>
                  <a:pt x="71099" y="244268"/>
                </a:lnTo>
                <a:lnTo>
                  <a:pt x="71905" y="254285"/>
                </a:lnTo>
                <a:lnTo>
                  <a:pt x="72443" y="264773"/>
                </a:lnTo>
                <a:lnTo>
                  <a:pt x="73200" y="294881"/>
                </a:lnTo>
                <a:lnTo>
                  <a:pt x="73518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3"/>
          <p:cNvSpPr/>
          <p:nvPr/>
        </p:nvSpPr>
        <p:spPr>
          <a:xfrm>
            <a:off x="2926194" y="3814806"/>
            <a:ext cx="308239" cy="282342"/>
          </a:xfrm>
          <a:custGeom>
            <a:avLst/>
            <a:gdLst/>
            <a:ahLst/>
            <a:cxnLst/>
            <a:rect l="0" t="0" r="0" b="0"/>
            <a:pathLst>
              <a:path w="308239" h="282342">
                <a:moveTo>
                  <a:pt x="188481" y="25673"/>
                </a:moveTo>
                <a:lnTo>
                  <a:pt x="165726" y="30225"/>
                </a:lnTo>
                <a:lnTo>
                  <a:pt x="157118" y="31565"/>
                </a:lnTo>
                <a:lnTo>
                  <a:pt x="149475" y="32459"/>
                </a:lnTo>
                <a:lnTo>
                  <a:pt x="142474" y="33054"/>
                </a:lnTo>
                <a:lnTo>
                  <a:pt x="133997" y="34404"/>
                </a:lnTo>
                <a:lnTo>
                  <a:pt x="124536" y="36256"/>
                </a:lnTo>
                <a:lnTo>
                  <a:pt x="114418" y="38444"/>
                </a:lnTo>
                <a:lnTo>
                  <a:pt x="105768" y="39902"/>
                </a:lnTo>
                <a:lnTo>
                  <a:pt x="98096" y="40874"/>
                </a:lnTo>
                <a:lnTo>
                  <a:pt x="91077" y="41522"/>
                </a:lnTo>
                <a:lnTo>
                  <a:pt x="84492" y="41955"/>
                </a:lnTo>
                <a:lnTo>
                  <a:pt x="78198" y="42243"/>
                </a:lnTo>
                <a:lnTo>
                  <a:pt x="72096" y="42434"/>
                </a:lnTo>
                <a:lnTo>
                  <a:pt x="68028" y="43515"/>
                </a:lnTo>
                <a:lnTo>
                  <a:pt x="65317" y="45188"/>
                </a:lnTo>
                <a:lnTo>
                  <a:pt x="63509" y="47256"/>
                </a:lnTo>
                <a:lnTo>
                  <a:pt x="60398" y="48634"/>
                </a:lnTo>
                <a:lnTo>
                  <a:pt x="51862" y="50166"/>
                </a:lnTo>
                <a:lnTo>
                  <a:pt x="44259" y="50847"/>
                </a:lnTo>
                <a:lnTo>
                  <a:pt x="40898" y="51028"/>
                </a:lnTo>
                <a:lnTo>
                  <a:pt x="37705" y="52102"/>
                </a:lnTo>
                <a:lnTo>
                  <a:pt x="28659" y="57211"/>
                </a:lnTo>
                <a:lnTo>
                  <a:pt x="22834" y="58740"/>
                </a:lnTo>
                <a:lnTo>
                  <a:pt x="20899" y="60100"/>
                </a:lnTo>
                <a:lnTo>
                  <a:pt x="19610" y="61960"/>
                </a:lnTo>
                <a:lnTo>
                  <a:pt x="17032" y="68533"/>
                </a:lnTo>
                <a:lnTo>
                  <a:pt x="8811" y="60317"/>
                </a:lnTo>
                <a:lnTo>
                  <a:pt x="8563" y="64619"/>
                </a:lnTo>
                <a:lnTo>
                  <a:pt x="9480" y="66877"/>
                </a:lnTo>
                <a:lnTo>
                  <a:pt x="14370" y="74606"/>
                </a:lnTo>
                <a:lnTo>
                  <a:pt x="15848" y="80124"/>
                </a:lnTo>
                <a:lnTo>
                  <a:pt x="15290" y="84834"/>
                </a:lnTo>
                <a:lnTo>
                  <a:pt x="13965" y="90831"/>
                </a:lnTo>
                <a:lnTo>
                  <a:pt x="12129" y="97687"/>
                </a:lnTo>
                <a:lnTo>
                  <a:pt x="10906" y="104163"/>
                </a:lnTo>
                <a:lnTo>
                  <a:pt x="10090" y="110385"/>
                </a:lnTo>
                <a:lnTo>
                  <a:pt x="9546" y="116438"/>
                </a:lnTo>
                <a:lnTo>
                  <a:pt x="10136" y="123330"/>
                </a:lnTo>
                <a:lnTo>
                  <a:pt x="11481" y="130783"/>
                </a:lnTo>
                <a:lnTo>
                  <a:pt x="13331" y="138609"/>
                </a:lnTo>
                <a:lnTo>
                  <a:pt x="14564" y="148589"/>
                </a:lnTo>
                <a:lnTo>
                  <a:pt x="15386" y="160005"/>
                </a:lnTo>
                <a:lnTo>
                  <a:pt x="15934" y="172377"/>
                </a:lnTo>
                <a:lnTo>
                  <a:pt x="17252" y="182531"/>
                </a:lnTo>
                <a:lnTo>
                  <a:pt x="19083" y="191206"/>
                </a:lnTo>
                <a:lnTo>
                  <a:pt x="21257" y="198893"/>
                </a:lnTo>
                <a:lnTo>
                  <a:pt x="22705" y="204971"/>
                </a:lnTo>
                <a:lnTo>
                  <a:pt x="23671" y="209975"/>
                </a:lnTo>
                <a:lnTo>
                  <a:pt x="24744" y="218075"/>
                </a:lnTo>
                <a:lnTo>
                  <a:pt x="25221" y="224850"/>
                </a:lnTo>
                <a:lnTo>
                  <a:pt x="25433" y="231037"/>
                </a:lnTo>
                <a:lnTo>
                  <a:pt x="25570" y="242769"/>
                </a:lnTo>
                <a:lnTo>
                  <a:pt x="25601" y="260937"/>
                </a:lnTo>
                <a:lnTo>
                  <a:pt x="25602" y="259458"/>
                </a:lnTo>
                <a:lnTo>
                  <a:pt x="24650" y="258682"/>
                </a:lnTo>
                <a:lnTo>
                  <a:pt x="21052" y="257820"/>
                </a:lnTo>
                <a:lnTo>
                  <a:pt x="19712" y="256638"/>
                </a:lnTo>
                <a:lnTo>
                  <a:pt x="18818" y="254897"/>
                </a:lnTo>
                <a:lnTo>
                  <a:pt x="16872" y="249471"/>
                </a:lnTo>
                <a:lnTo>
                  <a:pt x="12833" y="240709"/>
                </a:lnTo>
                <a:lnTo>
                  <a:pt x="10402" y="233005"/>
                </a:lnTo>
                <a:lnTo>
                  <a:pt x="8370" y="225453"/>
                </a:lnTo>
                <a:lnTo>
                  <a:pt x="6494" y="220773"/>
                </a:lnTo>
                <a:lnTo>
                  <a:pt x="4291" y="215747"/>
                </a:lnTo>
                <a:lnTo>
                  <a:pt x="1844" y="207624"/>
                </a:lnTo>
                <a:lnTo>
                  <a:pt x="756" y="199885"/>
                </a:lnTo>
                <a:lnTo>
                  <a:pt x="466" y="195155"/>
                </a:lnTo>
                <a:lnTo>
                  <a:pt x="272" y="190096"/>
                </a:lnTo>
                <a:lnTo>
                  <a:pt x="0" y="164773"/>
                </a:lnTo>
                <a:lnTo>
                  <a:pt x="914" y="157459"/>
                </a:lnTo>
                <a:lnTo>
                  <a:pt x="2477" y="151630"/>
                </a:lnTo>
                <a:lnTo>
                  <a:pt x="4470" y="146792"/>
                </a:lnTo>
                <a:lnTo>
                  <a:pt x="6752" y="140709"/>
                </a:lnTo>
                <a:lnTo>
                  <a:pt x="11827" y="126330"/>
                </a:lnTo>
                <a:lnTo>
                  <a:pt x="22338" y="100255"/>
                </a:lnTo>
                <a:lnTo>
                  <a:pt x="29141" y="83967"/>
                </a:lnTo>
                <a:lnTo>
                  <a:pt x="35582" y="72156"/>
                </a:lnTo>
                <a:lnTo>
                  <a:pt x="41781" y="63330"/>
                </a:lnTo>
                <a:lnTo>
                  <a:pt x="47818" y="56492"/>
                </a:lnTo>
                <a:lnTo>
                  <a:pt x="51843" y="50982"/>
                </a:lnTo>
                <a:lnTo>
                  <a:pt x="56315" y="42319"/>
                </a:lnTo>
                <a:lnTo>
                  <a:pt x="59413" y="38676"/>
                </a:lnTo>
                <a:lnTo>
                  <a:pt x="67935" y="32087"/>
                </a:lnTo>
                <a:lnTo>
                  <a:pt x="75532" y="25984"/>
                </a:lnTo>
                <a:lnTo>
                  <a:pt x="83036" y="20097"/>
                </a:lnTo>
                <a:lnTo>
                  <a:pt x="87704" y="17193"/>
                </a:lnTo>
                <a:lnTo>
                  <a:pt x="97019" y="11427"/>
                </a:lnTo>
                <a:lnTo>
                  <a:pt x="104334" y="5689"/>
                </a:lnTo>
                <a:lnTo>
                  <a:pt x="108570" y="3778"/>
                </a:lnTo>
                <a:lnTo>
                  <a:pt x="113299" y="2504"/>
                </a:lnTo>
                <a:lnTo>
                  <a:pt x="122682" y="1088"/>
                </a:lnTo>
                <a:lnTo>
                  <a:pt x="130027" y="459"/>
                </a:lnTo>
                <a:lnTo>
                  <a:pt x="139517" y="105"/>
                </a:lnTo>
                <a:lnTo>
                  <a:pt x="162014" y="0"/>
                </a:lnTo>
                <a:lnTo>
                  <a:pt x="170836" y="938"/>
                </a:lnTo>
                <a:lnTo>
                  <a:pt x="179575" y="2516"/>
                </a:lnTo>
                <a:lnTo>
                  <a:pt x="200480" y="7341"/>
                </a:lnTo>
                <a:lnTo>
                  <a:pt x="205878" y="10541"/>
                </a:lnTo>
                <a:lnTo>
                  <a:pt x="212555" y="15805"/>
                </a:lnTo>
                <a:lnTo>
                  <a:pt x="213102" y="17190"/>
                </a:lnTo>
                <a:lnTo>
                  <a:pt x="213874" y="23689"/>
                </a:lnTo>
                <a:lnTo>
                  <a:pt x="214102" y="31647"/>
                </a:lnTo>
                <a:lnTo>
                  <a:pt x="214155" y="37218"/>
                </a:lnTo>
                <a:lnTo>
                  <a:pt x="213217" y="40038"/>
                </a:lnTo>
                <a:lnTo>
                  <a:pt x="209635" y="45710"/>
                </a:lnTo>
                <a:lnTo>
                  <a:pt x="202327" y="53946"/>
                </a:lnTo>
                <a:lnTo>
                  <a:pt x="197712" y="58810"/>
                </a:lnTo>
                <a:lnTo>
                  <a:pt x="193682" y="63957"/>
                </a:lnTo>
                <a:lnTo>
                  <a:pt x="190043" y="69293"/>
                </a:lnTo>
                <a:lnTo>
                  <a:pt x="186665" y="74756"/>
                </a:lnTo>
                <a:lnTo>
                  <a:pt x="181555" y="80303"/>
                </a:lnTo>
                <a:lnTo>
                  <a:pt x="175291" y="85905"/>
                </a:lnTo>
                <a:lnTo>
                  <a:pt x="168258" y="91546"/>
                </a:lnTo>
                <a:lnTo>
                  <a:pt x="160711" y="98163"/>
                </a:lnTo>
                <a:lnTo>
                  <a:pt x="152822" y="105433"/>
                </a:lnTo>
                <a:lnTo>
                  <a:pt x="144706" y="113136"/>
                </a:lnTo>
                <a:lnTo>
                  <a:pt x="137390" y="119224"/>
                </a:lnTo>
                <a:lnTo>
                  <a:pt x="130608" y="124236"/>
                </a:lnTo>
                <a:lnTo>
                  <a:pt x="124181" y="128530"/>
                </a:lnTo>
                <a:lnTo>
                  <a:pt x="118944" y="132344"/>
                </a:lnTo>
                <a:lnTo>
                  <a:pt x="110585" y="139123"/>
                </a:lnTo>
                <a:lnTo>
                  <a:pt x="103695" y="145311"/>
                </a:lnTo>
                <a:lnTo>
                  <a:pt x="96506" y="151236"/>
                </a:lnTo>
                <a:lnTo>
                  <a:pt x="86960" y="157044"/>
                </a:lnTo>
                <a:lnTo>
                  <a:pt x="78908" y="162800"/>
                </a:lnTo>
                <a:lnTo>
                  <a:pt x="75427" y="165669"/>
                </a:lnTo>
                <a:lnTo>
                  <a:pt x="71202" y="167581"/>
                </a:lnTo>
                <a:lnTo>
                  <a:pt x="66480" y="168857"/>
                </a:lnTo>
                <a:lnTo>
                  <a:pt x="61426" y="169706"/>
                </a:lnTo>
                <a:lnTo>
                  <a:pt x="53272" y="173191"/>
                </a:lnTo>
                <a:lnTo>
                  <a:pt x="49764" y="175453"/>
                </a:lnTo>
                <a:lnTo>
                  <a:pt x="40786" y="177967"/>
                </a:lnTo>
                <a:lnTo>
                  <a:pt x="35725" y="178638"/>
                </a:lnTo>
                <a:lnTo>
                  <a:pt x="30446" y="179085"/>
                </a:lnTo>
                <a:lnTo>
                  <a:pt x="25022" y="179383"/>
                </a:lnTo>
                <a:lnTo>
                  <a:pt x="11730" y="179861"/>
                </a:lnTo>
                <a:lnTo>
                  <a:pt x="12544" y="177995"/>
                </a:lnTo>
                <a:lnTo>
                  <a:pt x="18529" y="170842"/>
                </a:lnTo>
                <a:lnTo>
                  <a:pt x="27539" y="163853"/>
                </a:lnTo>
                <a:lnTo>
                  <a:pt x="32609" y="160655"/>
                </a:lnTo>
                <a:lnTo>
                  <a:pt x="37894" y="157572"/>
                </a:lnTo>
                <a:lnTo>
                  <a:pt x="43322" y="154563"/>
                </a:lnTo>
                <a:lnTo>
                  <a:pt x="54433" y="148680"/>
                </a:lnTo>
                <a:lnTo>
                  <a:pt x="65721" y="142891"/>
                </a:lnTo>
                <a:lnTo>
                  <a:pt x="78066" y="138108"/>
                </a:lnTo>
                <a:lnTo>
                  <a:pt x="114643" y="125175"/>
                </a:lnTo>
                <a:lnTo>
                  <a:pt x="130683" y="120583"/>
                </a:lnTo>
                <a:lnTo>
                  <a:pt x="144234" y="117521"/>
                </a:lnTo>
                <a:lnTo>
                  <a:pt x="156125" y="115480"/>
                </a:lnTo>
                <a:lnTo>
                  <a:pt x="165957" y="114120"/>
                </a:lnTo>
                <a:lnTo>
                  <a:pt x="174418" y="113213"/>
                </a:lnTo>
                <a:lnTo>
                  <a:pt x="181963" y="112608"/>
                </a:lnTo>
                <a:lnTo>
                  <a:pt x="191755" y="113157"/>
                </a:lnTo>
                <a:lnTo>
                  <a:pt x="203046" y="114476"/>
                </a:lnTo>
                <a:lnTo>
                  <a:pt x="215336" y="116308"/>
                </a:lnTo>
                <a:lnTo>
                  <a:pt x="225434" y="117529"/>
                </a:lnTo>
                <a:lnTo>
                  <a:pt x="234071" y="118343"/>
                </a:lnTo>
                <a:lnTo>
                  <a:pt x="241734" y="118886"/>
                </a:lnTo>
                <a:lnTo>
                  <a:pt x="248748" y="120200"/>
                </a:lnTo>
                <a:lnTo>
                  <a:pt x="255329" y="122029"/>
                </a:lnTo>
                <a:lnTo>
                  <a:pt x="261621" y="124200"/>
                </a:lnTo>
                <a:lnTo>
                  <a:pt x="271152" y="129154"/>
                </a:lnTo>
                <a:lnTo>
                  <a:pt x="278564" y="134530"/>
                </a:lnTo>
                <a:lnTo>
                  <a:pt x="285033" y="140094"/>
                </a:lnTo>
                <a:lnTo>
                  <a:pt x="293623" y="145742"/>
                </a:lnTo>
                <a:lnTo>
                  <a:pt x="298580" y="148582"/>
                </a:lnTo>
                <a:lnTo>
                  <a:pt x="301885" y="151427"/>
                </a:lnTo>
                <a:lnTo>
                  <a:pt x="304089" y="154277"/>
                </a:lnTo>
                <a:lnTo>
                  <a:pt x="305557" y="157129"/>
                </a:lnTo>
                <a:lnTo>
                  <a:pt x="307190" y="165378"/>
                </a:lnTo>
                <a:lnTo>
                  <a:pt x="307625" y="170245"/>
                </a:lnTo>
                <a:lnTo>
                  <a:pt x="308109" y="178192"/>
                </a:lnTo>
                <a:lnTo>
                  <a:pt x="308238" y="181646"/>
                </a:lnTo>
                <a:lnTo>
                  <a:pt x="306418" y="185852"/>
                </a:lnTo>
                <a:lnTo>
                  <a:pt x="303301" y="190562"/>
                </a:lnTo>
                <a:lnTo>
                  <a:pt x="299317" y="195607"/>
                </a:lnTo>
                <a:lnTo>
                  <a:pt x="292351" y="203752"/>
                </a:lnTo>
                <a:lnTo>
                  <a:pt x="289160" y="207258"/>
                </a:lnTo>
                <a:lnTo>
                  <a:pt x="280535" y="213693"/>
                </a:lnTo>
                <a:lnTo>
                  <a:pt x="245822" y="234687"/>
                </a:lnTo>
                <a:lnTo>
                  <a:pt x="227936" y="244933"/>
                </a:lnTo>
                <a:lnTo>
                  <a:pt x="213636" y="252662"/>
                </a:lnTo>
                <a:lnTo>
                  <a:pt x="200931" y="259272"/>
                </a:lnTo>
                <a:lnTo>
                  <a:pt x="192971" y="262369"/>
                </a:lnTo>
                <a:lnTo>
                  <a:pt x="183854" y="265385"/>
                </a:lnTo>
                <a:lnTo>
                  <a:pt x="173966" y="268349"/>
                </a:lnTo>
                <a:lnTo>
                  <a:pt x="161659" y="271277"/>
                </a:lnTo>
                <a:lnTo>
                  <a:pt x="147740" y="274182"/>
                </a:lnTo>
                <a:lnTo>
                  <a:pt x="132745" y="277070"/>
                </a:lnTo>
                <a:lnTo>
                  <a:pt x="120844" y="278997"/>
                </a:lnTo>
                <a:lnTo>
                  <a:pt x="111004" y="280281"/>
                </a:lnTo>
                <a:lnTo>
                  <a:pt x="102540" y="281137"/>
                </a:lnTo>
                <a:lnTo>
                  <a:pt x="94992" y="281707"/>
                </a:lnTo>
                <a:lnTo>
                  <a:pt x="88055" y="282088"/>
                </a:lnTo>
                <a:lnTo>
                  <a:pt x="81525" y="282341"/>
                </a:lnTo>
                <a:lnTo>
                  <a:pt x="75267" y="281558"/>
                </a:lnTo>
                <a:lnTo>
                  <a:pt x="69190" y="280083"/>
                </a:lnTo>
                <a:lnTo>
                  <a:pt x="63233" y="278148"/>
                </a:lnTo>
                <a:lnTo>
                  <a:pt x="54075" y="275997"/>
                </a:lnTo>
                <a:lnTo>
                  <a:pt x="45877" y="274088"/>
                </a:lnTo>
                <a:lnTo>
                  <a:pt x="41024" y="272246"/>
                </a:lnTo>
                <a:lnTo>
                  <a:pt x="31504" y="267659"/>
                </a:lnTo>
                <a:lnTo>
                  <a:pt x="27632" y="265102"/>
                </a:lnTo>
                <a:lnTo>
                  <a:pt x="17031" y="2571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34"/>
          <p:cNvSpPr/>
          <p:nvPr/>
        </p:nvSpPr>
        <p:spPr>
          <a:xfrm>
            <a:off x="3329589" y="3793473"/>
            <a:ext cx="311970" cy="244017"/>
          </a:xfrm>
          <a:custGeom>
            <a:avLst/>
            <a:gdLst/>
            <a:ahLst/>
            <a:cxnLst/>
            <a:rect l="0" t="0" r="0" b="0"/>
            <a:pathLst>
              <a:path w="311970" h="244017">
                <a:moveTo>
                  <a:pt x="213711" y="12717"/>
                </a:moveTo>
                <a:lnTo>
                  <a:pt x="195507" y="8166"/>
                </a:lnTo>
                <a:lnTo>
                  <a:pt x="188240" y="5873"/>
                </a:lnTo>
                <a:lnTo>
                  <a:pt x="181490" y="3391"/>
                </a:lnTo>
                <a:lnTo>
                  <a:pt x="175085" y="785"/>
                </a:lnTo>
                <a:lnTo>
                  <a:pt x="167005" y="0"/>
                </a:lnTo>
                <a:lnTo>
                  <a:pt x="157809" y="429"/>
                </a:lnTo>
                <a:lnTo>
                  <a:pt x="147868" y="1667"/>
                </a:lnTo>
                <a:lnTo>
                  <a:pt x="139335" y="2493"/>
                </a:lnTo>
                <a:lnTo>
                  <a:pt x="131742" y="3043"/>
                </a:lnTo>
                <a:lnTo>
                  <a:pt x="124775" y="3410"/>
                </a:lnTo>
                <a:lnTo>
                  <a:pt x="111954" y="3818"/>
                </a:lnTo>
                <a:lnTo>
                  <a:pt x="92751" y="4080"/>
                </a:lnTo>
                <a:lnTo>
                  <a:pt x="85446" y="6006"/>
                </a:lnTo>
                <a:lnTo>
                  <a:pt x="75813" y="9196"/>
                </a:lnTo>
                <a:lnTo>
                  <a:pt x="64629" y="13227"/>
                </a:lnTo>
                <a:lnTo>
                  <a:pt x="54315" y="17819"/>
                </a:lnTo>
                <a:lnTo>
                  <a:pt x="44582" y="22786"/>
                </a:lnTo>
                <a:lnTo>
                  <a:pt x="35236" y="28002"/>
                </a:lnTo>
                <a:lnTo>
                  <a:pt x="28052" y="33384"/>
                </a:lnTo>
                <a:lnTo>
                  <a:pt x="22311" y="38877"/>
                </a:lnTo>
                <a:lnTo>
                  <a:pt x="17531" y="44445"/>
                </a:lnTo>
                <a:lnTo>
                  <a:pt x="13392" y="50061"/>
                </a:lnTo>
                <a:lnTo>
                  <a:pt x="9680" y="55711"/>
                </a:lnTo>
                <a:lnTo>
                  <a:pt x="6253" y="61382"/>
                </a:lnTo>
                <a:lnTo>
                  <a:pt x="3967" y="68020"/>
                </a:lnTo>
                <a:lnTo>
                  <a:pt x="2444" y="75303"/>
                </a:lnTo>
                <a:lnTo>
                  <a:pt x="1429" y="83016"/>
                </a:lnTo>
                <a:lnTo>
                  <a:pt x="752" y="92920"/>
                </a:lnTo>
                <a:lnTo>
                  <a:pt x="301" y="104286"/>
                </a:lnTo>
                <a:lnTo>
                  <a:pt x="0" y="116625"/>
                </a:lnTo>
                <a:lnTo>
                  <a:pt x="1704" y="128662"/>
                </a:lnTo>
                <a:lnTo>
                  <a:pt x="4746" y="140496"/>
                </a:lnTo>
                <a:lnTo>
                  <a:pt x="8678" y="152195"/>
                </a:lnTo>
                <a:lnTo>
                  <a:pt x="12252" y="161900"/>
                </a:lnTo>
                <a:lnTo>
                  <a:pt x="15588" y="170275"/>
                </a:lnTo>
                <a:lnTo>
                  <a:pt x="18763" y="177762"/>
                </a:lnTo>
                <a:lnTo>
                  <a:pt x="21833" y="183707"/>
                </a:lnTo>
                <a:lnTo>
                  <a:pt x="24832" y="188623"/>
                </a:lnTo>
                <a:lnTo>
                  <a:pt x="27784" y="192853"/>
                </a:lnTo>
                <a:lnTo>
                  <a:pt x="33604" y="200092"/>
                </a:lnTo>
                <a:lnTo>
                  <a:pt x="40318" y="207437"/>
                </a:lnTo>
                <a:lnTo>
                  <a:pt x="49652" y="217052"/>
                </a:lnTo>
                <a:lnTo>
                  <a:pt x="55761" y="221330"/>
                </a:lnTo>
                <a:lnTo>
                  <a:pt x="62691" y="225135"/>
                </a:lnTo>
                <a:lnTo>
                  <a:pt x="70168" y="228624"/>
                </a:lnTo>
                <a:lnTo>
                  <a:pt x="78011" y="231902"/>
                </a:lnTo>
                <a:lnTo>
                  <a:pt x="86097" y="235040"/>
                </a:lnTo>
                <a:lnTo>
                  <a:pt x="94345" y="238085"/>
                </a:lnTo>
                <a:lnTo>
                  <a:pt x="101748" y="240115"/>
                </a:lnTo>
                <a:lnTo>
                  <a:pt x="108589" y="241468"/>
                </a:lnTo>
                <a:lnTo>
                  <a:pt x="115055" y="242370"/>
                </a:lnTo>
                <a:lnTo>
                  <a:pt x="121270" y="242971"/>
                </a:lnTo>
                <a:lnTo>
                  <a:pt x="127318" y="243372"/>
                </a:lnTo>
                <a:lnTo>
                  <a:pt x="133256" y="243640"/>
                </a:lnTo>
                <a:lnTo>
                  <a:pt x="147473" y="243937"/>
                </a:lnTo>
                <a:lnTo>
                  <a:pt x="155265" y="244016"/>
                </a:lnTo>
                <a:lnTo>
                  <a:pt x="162364" y="243116"/>
                </a:lnTo>
                <a:lnTo>
                  <a:pt x="169002" y="241564"/>
                </a:lnTo>
                <a:lnTo>
                  <a:pt x="175333" y="239576"/>
                </a:lnTo>
                <a:lnTo>
                  <a:pt x="192526" y="234828"/>
                </a:lnTo>
                <a:lnTo>
                  <a:pt x="202445" y="232228"/>
                </a:lnTo>
                <a:lnTo>
                  <a:pt x="210963" y="229543"/>
                </a:lnTo>
                <a:lnTo>
                  <a:pt x="218546" y="226800"/>
                </a:lnTo>
                <a:lnTo>
                  <a:pt x="225507" y="224019"/>
                </a:lnTo>
                <a:lnTo>
                  <a:pt x="232052" y="221212"/>
                </a:lnTo>
                <a:lnTo>
                  <a:pt x="244405" y="215554"/>
                </a:lnTo>
                <a:lnTo>
                  <a:pt x="251318" y="211759"/>
                </a:lnTo>
                <a:lnTo>
                  <a:pt x="258785" y="207324"/>
                </a:lnTo>
                <a:lnTo>
                  <a:pt x="266620" y="202462"/>
                </a:lnTo>
                <a:lnTo>
                  <a:pt x="274701" y="196364"/>
                </a:lnTo>
                <a:lnTo>
                  <a:pt x="282946" y="189440"/>
                </a:lnTo>
                <a:lnTo>
                  <a:pt x="291300" y="181968"/>
                </a:lnTo>
                <a:lnTo>
                  <a:pt x="296869" y="175080"/>
                </a:lnTo>
                <a:lnTo>
                  <a:pt x="300582" y="168584"/>
                </a:lnTo>
                <a:lnTo>
                  <a:pt x="303058" y="162348"/>
                </a:lnTo>
                <a:lnTo>
                  <a:pt x="305660" y="158191"/>
                </a:lnTo>
                <a:lnTo>
                  <a:pt x="308348" y="155420"/>
                </a:lnTo>
                <a:lnTo>
                  <a:pt x="311093" y="153572"/>
                </a:lnTo>
                <a:lnTo>
                  <a:pt x="311969" y="151388"/>
                </a:lnTo>
                <a:lnTo>
                  <a:pt x="311601" y="148979"/>
                </a:lnTo>
                <a:lnTo>
                  <a:pt x="308008" y="1413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35"/>
          <p:cNvSpPr/>
          <p:nvPr/>
        </p:nvSpPr>
        <p:spPr>
          <a:xfrm>
            <a:off x="3140392" y="4363809"/>
            <a:ext cx="274547" cy="265342"/>
          </a:xfrm>
          <a:custGeom>
            <a:avLst/>
            <a:gdLst/>
            <a:ahLst/>
            <a:cxnLst/>
            <a:rect l="0" t="0" r="0" b="0"/>
            <a:pathLst>
              <a:path w="274547" h="265342">
                <a:moveTo>
                  <a:pt x="0" y="265341"/>
                </a:moveTo>
                <a:lnTo>
                  <a:pt x="4551" y="247138"/>
                </a:lnTo>
                <a:lnTo>
                  <a:pt x="5891" y="239870"/>
                </a:lnTo>
                <a:lnTo>
                  <a:pt x="6785" y="233120"/>
                </a:lnTo>
                <a:lnTo>
                  <a:pt x="7381" y="226715"/>
                </a:lnTo>
                <a:lnTo>
                  <a:pt x="8731" y="219588"/>
                </a:lnTo>
                <a:lnTo>
                  <a:pt x="10583" y="211979"/>
                </a:lnTo>
                <a:lnTo>
                  <a:pt x="12770" y="204049"/>
                </a:lnTo>
                <a:lnTo>
                  <a:pt x="18991" y="189237"/>
                </a:lnTo>
                <a:lnTo>
                  <a:pt x="27901" y="169837"/>
                </a:lnTo>
                <a:lnTo>
                  <a:pt x="58216" y="106670"/>
                </a:lnTo>
                <a:lnTo>
                  <a:pt x="63576" y="96695"/>
                </a:lnTo>
                <a:lnTo>
                  <a:pt x="69054" y="87188"/>
                </a:lnTo>
                <a:lnTo>
                  <a:pt x="74611" y="77992"/>
                </a:lnTo>
                <a:lnTo>
                  <a:pt x="79268" y="69957"/>
                </a:lnTo>
                <a:lnTo>
                  <a:pt x="86983" y="55949"/>
                </a:lnTo>
                <a:lnTo>
                  <a:pt x="91326" y="49546"/>
                </a:lnTo>
                <a:lnTo>
                  <a:pt x="96127" y="43372"/>
                </a:lnTo>
                <a:lnTo>
                  <a:pt x="101232" y="37352"/>
                </a:lnTo>
                <a:lnTo>
                  <a:pt x="107493" y="30480"/>
                </a:lnTo>
                <a:lnTo>
                  <a:pt x="122070" y="15226"/>
                </a:lnTo>
                <a:lnTo>
                  <a:pt x="128052" y="10015"/>
                </a:lnTo>
                <a:lnTo>
                  <a:pt x="132993" y="6541"/>
                </a:lnTo>
                <a:lnTo>
                  <a:pt x="137240" y="4225"/>
                </a:lnTo>
                <a:lnTo>
                  <a:pt x="141976" y="2681"/>
                </a:lnTo>
                <a:lnTo>
                  <a:pt x="147038" y="1652"/>
                </a:lnTo>
                <a:lnTo>
                  <a:pt x="152318" y="966"/>
                </a:lnTo>
                <a:lnTo>
                  <a:pt x="160724" y="203"/>
                </a:lnTo>
                <a:lnTo>
                  <a:pt x="164299" y="0"/>
                </a:lnTo>
                <a:lnTo>
                  <a:pt x="168588" y="1769"/>
                </a:lnTo>
                <a:lnTo>
                  <a:pt x="173352" y="4854"/>
                </a:lnTo>
                <a:lnTo>
                  <a:pt x="178433" y="8815"/>
                </a:lnTo>
                <a:lnTo>
                  <a:pt x="186619" y="15757"/>
                </a:lnTo>
                <a:lnTo>
                  <a:pt x="190135" y="18941"/>
                </a:lnTo>
                <a:lnTo>
                  <a:pt x="193432" y="22969"/>
                </a:lnTo>
                <a:lnTo>
                  <a:pt x="196582" y="27560"/>
                </a:lnTo>
                <a:lnTo>
                  <a:pt x="199635" y="32525"/>
                </a:lnTo>
                <a:lnTo>
                  <a:pt x="202622" y="37740"/>
                </a:lnTo>
                <a:lnTo>
                  <a:pt x="208482" y="48615"/>
                </a:lnTo>
                <a:lnTo>
                  <a:pt x="212330" y="54182"/>
                </a:lnTo>
                <a:lnTo>
                  <a:pt x="216801" y="59798"/>
                </a:lnTo>
                <a:lnTo>
                  <a:pt x="221686" y="65448"/>
                </a:lnTo>
                <a:lnTo>
                  <a:pt x="224944" y="71118"/>
                </a:lnTo>
                <a:lnTo>
                  <a:pt x="227115" y="76804"/>
                </a:lnTo>
                <a:lnTo>
                  <a:pt x="228562" y="82499"/>
                </a:lnTo>
                <a:lnTo>
                  <a:pt x="248803" y="149676"/>
                </a:lnTo>
                <a:lnTo>
                  <a:pt x="269828" y="216148"/>
                </a:lnTo>
                <a:lnTo>
                  <a:pt x="273231" y="229688"/>
                </a:lnTo>
                <a:lnTo>
                  <a:pt x="274546" y="238714"/>
                </a:lnTo>
                <a:lnTo>
                  <a:pt x="274320" y="2567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6"/>
          <p:cNvSpPr/>
          <p:nvPr/>
        </p:nvSpPr>
        <p:spPr>
          <a:xfrm>
            <a:off x="3088957" y="4487845"/>
            <a:ext cx="437198" cy="12718"/>
          </a:xfrm>
          <a:custGeom>
            <a:avLst/>
            <a:gdLst/>
            <a:ahLst/>
            <a:cxnLst/>
            <a:rect l="0" t="0" r="0" b="0"/>
            <a:pathLst>
              <a:path w="437198" h="12718">
                <a:moveTo>
                  <a:pt x="0" y="12717"/>
                </a:moveTo>
                <a:lnTo>
                  <a:pt x="22754" y="12717"/>
                </a:lnTo>
                <a:lnTo>
                  <a:pt x="40887" y="11765"/>
                </a:lnTo>
                <a:lnTo>
                  <a:pt x="91514" y="8167"/>
                </a:lnTo>
                <a:lnTo>
                  <a:pt x="115302" y="5873"/>
                </a:lnTo>
                <a:lnTo>
                  <a:pt x="136876" y="3392"/>
                </a:lnTo>
                <a:lnTo>
                  <a:pt x="156973" y="786"/>
                </a:lnTo>
                <a:lnTo>
                  <a:pt x="176086" y="0"/>
                </a:lnTo>
                <a:lnTo>
                  <a:pt x="194543" y="429"/>
                </a:lnTo>
                <a:lnTo>
                  <a:pt x="212563" y="1668"/>
                </a:lnTo>
                <a:lnTo>
                  <a:pt x="233149" y="2493"/>
                </a:lnTo>
                <a:lnTo>
                  <a:pt x="278882" y="3411"/>
                </a:lnTo>
                <a:lnTo>
                  <a:pt x="437197" y="4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7"/>
          <p:cNvSpPr/>
          <p:nvPr/>
        </p:nvSpPr>
        <p:spPr>
          <a:xfrm>
            <a:off x="3586162" y="4281661"/>
            <a:ext cx="368352" cy="298794"/>
          </a:xfrm>
          <a:custGeom>
            <a:avLst/>
            <a:gdLst/>
            <a:ahLst/>
            <a:cxnLst/>
            <a:rect l="0" t="0" r="0" b="0"/>
            <a:pathLst>
              <a:path w="368352" h="298794">
                <a:moveTo>
                  <a:pt x="60008" y="81741"/>
                </a:moveTo>
                <a:lnTo>
                  <a:pt x="60008" y="95393"/>
                </a:lnTo>
                <a:lnTo>
                  <a:pt x="60960" y="104178"/>
                </a:lnTo>
                <a:lnTo>
                  <a:pt x="62548" y="114796"/>
                </a:lnTo>
                <a:lnTo>
                  <a:pt x="64558" y="126638"/>
                </a:lnTo>
                <a:lnTo>
                  <a:pt x="65899" y="137390"/>
                </a:lnTo>
                <a:lnTo>
                  <a:pt x="66792" y="147415"/>
                </a:lnTo>
                <a:lnTo>
                  <a:pt x="67389" y="156957"/>
                </a:lnTo>
                <a:lnTo>
                  <a:pt x="68050" y="172638"/>
                </a:lnTo>
                <a:lnTo>
                  <a:pt x="68423" y="192176"/>
                </a:lnTo>
                <a:lnTo>
                  <a:pt x="68579" y="267474"/>
                </a:lnTo>
                <a:lnTo>
                  <a:pt x="69532" y="273190"/>
                </a:lnTo>
                <a:lnTo>
                  <a:pt x="71120" y="278907"/>
                </a:lnTo>
                <a:lnTo>
                  <a:pt x="73131" y="284622"/>
                </a:lnTo>
                <a:lnTo>
                  <a:pt x="75365" y="293513"/>
                </a:lnTo>
                <a:lnTo>
                  <a:pt x="75961" y="297217"/>
                </a:lnTo>
                <a:lnTo>
                  <a:pt x="74453" y="298734"/>
                </a:lnTo>
                <a:lnTo>
                  <a:pt x="71543" y="298793"/>
                </a:lnTo>
                <a:lnTo>
                  <a:pt x="60885" y="296866"/>
                </a:lnTo>
                <a:lnTo>
                  <a:pt x="57736" y="296595"/>
                </a:lnTo>
                <a:lnTo>
                  <a:pt x="54683" y="294510"/>
                </a:lnTo>
                <a:lnTo>
                  <a:pt x="48751" y="287112"/>
                </a:lnTo>
                <a:lnTo>
                  <a:pt x="43930" y="279616"/>
                </a:lnTo>
                <a:lnTo>
                  <a:pt x="30955" y="258585"/>
                </a:lnTo>
                <a:lnTo>
                  <a:pt x="26351" y="249167"/>
                </a:lnTo>
                <a:lnTo>
                  <a:pt x="23283" y="240984"/>
                </a:lnTo>
                <a:lnTo>
                  <a:pt x="21237" y="233623"/>
                </a:lnTo>
                <a:lnTo>
                  <a:pt x="19873" y="226811"/>
                </a:lnTo>
                <a:lnTo>
                  <a:pt x="18964" y="220364"/>
                </a:lnTo>
                <a:lnTo>
                  <a:pt x="18357" y="214162"/>
                </a:lnTo>
                <a:lnTo>
                  <a:pt x="17953" y="208122"/>
                </a:lnTo>
                <a:lnTo>
                  <a:pt x="17684" y="202190"/>
                </a:lnTo>
                <a:lnTo>
                  <a:pt x="17385" y="190519"/>
                </a:lnTo>
                <a:lnTo>
                  <a:pt x="17177" y="157226"/>
                </a:lnTo>
                <a:lnTo>
                  <a:pt x="18119" y="150161"/>
                </a:lnTo>
                <a:lnTo>
                  <a:pt x="19699" y="143547"/>
                </a:lnTo>
                <a:lnTo>
                  <a:pt x="21705" y="137233"/>
                </a:lnTo>
                <a:lnTo>
                  <a:pt x="23995" y="131118"/>
                </a:lnTo>
                <a:lnTo>
                  <a:pt x="26475" y="125137"/>
                </a:lnTo>
                <a:lnTo>
                  <a:pt x="29080" y="119244"/>
                </a:lnTo>
                <a:lnTo>
                  <a:pt x="33674" y="111506"/>
                </a:lnTo>
                <a:lnTo>
                  <a:pt x="39594" y="102537"/>
                </a:lnTo>
                <a:lnTo>
                  <a:pt x="46399" y="92747"/>
                </a:lnTo>
                <a:lnTo>
                  <a:pt x="52840" y="84316"/>
                </a:lnTo>
                <a:lnTo>
                  <a:pt x="59039" y="76790"/>
                </a:lnTo>
                <a:lnTo>
                  <a:pt x="65077" y="69868"/>
                </a:lnTo>
                <a:lnTo>
                  <a:pt x="71960" y="62396"/>
                </a:lnTo>
                <a:lnTo>
                  <a:pt x="87227" y="46473"/>
                </a:lnTo>
                <a:lnTo>
                  <a:pt x="94347" y="40132"/>
                </a:lnTo>
                <a:lnTo>
                  <a:pt x="100998" y="34951"/>
                </a:lnTo>
                <a:lnTo>
                  <a:pt x="107337" y="30545"/>
                </a:lnTo>
                <a:lnTo>
                  <a:pt x="113468" y="26656"/>
                </a:lnTo>
                <a:lnTo>
                  <a:pt x="119460" y="23110"/>
                </a:lnTo>
                <a:lnTo>
                  <a:pt x="125360" y="19793"/>
                </a:lnTo>
                <a:lnTo>
                  <a:pt x="132151" y="16630"/>
                </a:lnTo>
                <a:lnTo>
                  <a:pt x="139535" y="13569"/>
                </a:lnTo>
                <a:lnTo>
                  <a:pt x="147316" y="10576"/>
                </a:lnTo>
                <a:lnTo>
                  <a:pt x="154408" y="8580"/>
                </a:lnTo>
                <a:lnTo>
                  <a:pt x="161041" y="7250"/>
                </a:lnTo>
                <a:lnTo>
                  <a:pt x="167368" y="6362"/>
                </a:lnTo>
                <a:lnTo>
                  <a:pt x="173492" y="4819"/>
                </a:lnTo>
                <a:lnTo>
                  <a:pt x="179478" y="2837"/>
                </a:lnTo>
                <a:lnTo>
                  <a:pt x="185374" y="564"/>
                </a:lnTo>
                <a:lnTo>
                  <a:pt x="190258" y="0"/>
                </a:lnTo>
                <a:lnTo>
                  <a:pt x="194466" y="577"/>
                </a:lnTo>
                <a:lnTo>
                  <a:pt x="201682" y="2806"/>
                </a:lnTo>
                <a:lnTo>
                  <a:pt x="208064" y="3796"/>
                </a:lnTo>
                <a:lnTo>
                  <a:pt x="211100" y="5013"/>
                </a:lnTo>
                <a:lnTo>
                  <a:pt x="217012" y="8905"/>
                </a:lnTo>
                <a:lnTo>
                  <a:pt x="225696" y="16451"/>
                </a:lnTo>
                <a:lnTo>
                  <a:pt x="227616" y="21069"/>
                </a:lnTo>
                <a:lnTo>
                  <a:pt x="228897" y="27006"/>
                </a:lnTo>
                <a:lnTo>
                  <a:pt x="229750" y="33821"/>
                </a:lnTo>
                <a:lnTo>
                  <a:pt x="228414" y="40269"/>
                </a:lnTo>
                <a:lnTo>
                  <a:pt x="225619" y="46473"/>
                </a:lnTo>
                <a:lnTo>
                  <a:pt x="221850" y="52514"/>
                </a:lnTo>
                <a:lnTo>
                  <a:pt x="218385" y="58446"/>
                </a:lnTo>
                <a:lnTo>
                  <a:pt x="215123" y="64307"/>
                </a:lnTo>
                <a:lnTo>
                  <a:pt x="211995" y="70118"/>
                </a:lnTo>
                <a:lnTo>
                  <a:pt x="208005" y="76850"/>
                </a:lnTo>
                <a:lnTo>
                  <a:pt x="198492" y="91950"/>
                </a:lnTo>
                <a:lnTo>
                  <a:pt x="190430" y="100929"/>
                </a:lnTo>
                <a:lnTo>
                  <a:pt x="180294" y="110725"/>
                </a:lnTo>
                <a:lnTo>
                  <a:pt x="168773" y="121067"/>
                </a:lnTo>
                <a:lnTo>
                  <a:pt x="159188" y="128913"/>
                </a:lnTo>
                <a:lnTo>
                  <a:pt x="150893" y="135097"/>
                </a:lnTo>
                <a:lnTo>
                  <a:pt x="107750" y="164192"/>
                </a:lnTo>
                <a:lnTo>
                  <a:pt x="102499" y="166011"/>
                </a:lnTo>
                <a:lnTo>
                  <a:pt x="99765" y="166496"/>
                </a:lnTo>
                <a:lnTo>
                  <a:pt x="98895" y="165867"/>
                </a:lnTo>
                <a:lnTo>
                  <a:pt x="99268" y="164495"/>
                </a:lnTo>
                <a:lnTo>
                  <a:pt x="100468" y="162628"/>
                </a:lnTo>
                <a:lnTo>
                  <a:pt x="101803" y="158014"/>
                </a:lnTo>
                <a:lnTo>
                  <a:pt x="102158" y="155449"/>
                </a:lnTo>
                <a:lnTo>
                  <a:pt x="105253" y="152788"/>
                </a:lnTo>
                <a:lnTo>
                  <a:pt x="116312" y="147289"/>
                </a:lnTo>
                <a:lnTo>
                  <a:pt x="157525" y="130108"/>
                </a:lnTo>
                <a:lnTo>
                  <a:pt x="173516" y="122922"/>
                </a:lnTo>
                <a:lnTo>
                  <a:pt x="180447" y="120626"/>
                </a:lnTo>
                <a:lnTo>
                  <a:pt x="186973" y="119094"/>
                </a:lnTo>
                <a:lnTo>
                  <a:pt x="193229" y="118073"/>
                </a:lnTo>
                <a:lnTo>
                  <a:pt x="200256" y="116440"/>
                </a:lnTo>
                <a:lnTo>
                  <a:pt x="207799" y="114398"/>
                </a:lnTo>
                <a:lnTo>
                  <a:pt x="215685" y="112085"/>
                </a:lnTo>
                <a:lnTo>
                  <a:pt x="222848" y="110543"/>
                </a:lnTo>
                <a:lnTo>
                  <a:pt x="229528" y="109515"/>
                </a:lnTo>
                <a:lnTo>
                  <a:pt x="235886" y="108829"/>
                </a:lnTo>
                <a:lnTo>
                  <a:pt x="242030" y="109325"/>
                </a:lnTo>
                <a:lnTo>
                  <a:pt x="248031" y="110608"/>
                </a:lnTo>
                <a:lnTo>
                  <a:pt x="253936" y="112416"/>
                </a:lnTo>
                <a:lnTo>
                  <a:pt x="260731" y="113621"/>
                </a:lnTo>
                <a:lnTo>
                  <a:pt x="268118" y="114424"/>
                </a:lnTo>
                <a:lnTo>
                  <a:pt x="275901" y="114960"/>
                </a:lnTo>
                <a:lnTo>
                  <a:pt x="282994" y="116270"/>
                </a:lnTo>
                <a:lnTo>
                  <a:pt x="289627" y="118095"/>
                </a:lnTo>
                <a:lnTo>
                  <a:pt x="295955" y="120264"/>
                </a:lnTo>
                <a:lnTo>
                  <a:pt x="302078" y="122663"/>
                </a:lnTo>
                <a:lnTo>
                  <a:pt x="308066" y="125215"/>
                </a:lnTo>
                <a:lnTo>
                  <a:pt x="319798" y="130590"/>
                </a:lnTo>
                <a:lnTo>
                  <a:pt x="331362" y="136155"/>
                </a:lnTo>
                <a:lnTo>
                  <a:pt x="340312" y="141803"/>
                </a:lnTo>
                <a:lnTo>
                  <a:pt x="348417" y="147488"/>
                </a:lnTo>
                <a:lnTo>
                  <a:pt x="358370" y="153190"/>
                </a:lnTo>
                <a:lnTo>
                  <a:pt x="361786" y="156043"/>
                </a:lnTo>
                <a:lnTo>
                  <a:pt x="364063" y="158898"/>
                </a:lnTo>
                <a:lnTo>
                  <a:pt x="365581" y="161754"/>
                </a:lnTo>
                <a:lnTo>
                  <a:pt x="367268" y="170007"/>
                </a:lnTo>
                <a:lnTo>
                  <a:pt x="367717" y="174875"/>
                </a:lnTo>
                <a:lnTo>
                  <a:pt x="368018" y="180978"/>
                </a:lnTo>
                <a:lnTo>
                  <a:pt x="368351" y="195379"/>
                </a:lnTo>
                <a:lnTo>
                  <a:pt x="366535" y="202267"/>
                </a:lnTo>
                <a:lnTo>
                  <a:pt x="363419" y="208764"/>
                </a:lnTo>
                <a:lnTo>
                  <a:pt x="359437" y="215001"/>
                </a:lnTo>
                <a:lnTo>
                  <a:pt x="355830" y="220111"/>
                </a:lnTo>
                <a:lnTo>
                  <a:pt x="349282" y="228329"/>
                </a:lnTo>
                <a:lnTo>
                  <a:pt x="338116" y="235156"/>
                </a:lnTo>
                <a:lnTo>
                  <a:pt x="331138" y="238311"/>
                </a:lnTo>
                <a:lnTo>
                  <a:pt x="303114" y="251851"/>
                </a:lnTo>
                <a:lnTo>
                  <a:pt x="291611" y="256108"/>
                </a:lnTo>
                <a:lnTo>
                  <a:pt x="279180" y="259898"/>
                </a:lnTo>
                <a:lnTo>
                  <a:pt x="266130" y="263378"/>
                </a:lnTo>
                <a:lnTo>
                  <a:pt x="244010" y="269784"/>
                </a:lnTo>
                <a:lnTo>
                  <a:pt x="234111" y="272825"/>
                </a:lnTo>
                <a:lnTo>
                  <a:pt x="224654" y="274853"/>
                </a:lnTo>
                <a:lnTo>
                  <a:pt x="215492" y="276205"/>
                </a:lnTo>
                <a:lnTo>
                  <a:pt x="206527" y="277106"/>
                </a:lnTo>
                <a:lnTo>
                  <a:pt x="197692" y="276754"/>
                </a:lnTo>
                <a:lnTo>
                  <a:pt x="188944" y="275568"/>
                </a:lnTo>
                <a:lnTo>
                  <a:pt x="180255" y="273824"/>
                </a:lnTo>
                <a:lnTo>
                  <a:pt x="170652" y="272661"/>
                </a:lnTo>
                <a:lnTo>
                  <a:pt x="160441" y="271887"/>
                </a:lnTo>
                <a:lnTo>
                  <a:pt x="149823" y="271370"/>
                </a:lnTo>
                <a:lnTo>
                  <a:pt x="140840" y="270072"/>
                </a:lnTo>
                <a:lnTo>
                  <a:pt x="132945" y="268255"/>
                </a:lnTo>
                <a:lnTo>
                  <a:pt x="125778" y="266091"/>
                </a:lnTo>
                <a:lnTo>
                  <a:pt x="119094" y="264649"/>
                </a:lnTo>
                <a:lnTo>
                  <a:pt x="112734" y="263687"/>
                </a:lnTo>
                <a:lnTo>
                  <a:pt x="106588" y="263046"/>
                </a:lnTo>
                <a:lnTo>
                  <a:pt x="66084" y="257593"/>
                </a:lnTo>
                <a:lnTo>
                  <a:pt x="51676" y="255173"/>
                </a:lnTo>
                <a:lnTo>
                  <a:pt x="38260" y="252607"/>
                </a:lnTo>
                <a:lnTo>
                  <a:pt x="0" y="2446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8"/>
          <p:cNvSpPr/>
          <p:nvPr/>
        </p:nvSpPr>
        <p:spPr>
          <a:xfrm>
            <a:off x="3011804" y="4921842"/>
            <a:ext cx="385764" cy="264374"/>
          </a:xfrm>
          <a:custGeom>
            <a:avLst/>
            <a:gdLst/>
            <a:ahLst/>
            <a:cxnLst/>
            <a:rect l="0" t="0" r="0" b="0"/>
            <a:pathLst>
              <a:path w="385764" h="264374">
                <a:moveTo>
                  <a:pt x="385763" y="33062"/>
                </a:moveTo>
                <a:lnTo>
                  <a:pt x="363620" y="18301"/>
                </a:lnTo>
                <a:lnTo>
                  <a:pt x="352003" y="12073"/>
                </a:lnTo>
                <a:lnTo>
                  <a:pt x="344406" y="9446"/>
                </a:lnTo>
                <a:lnTo>
                  <a:pt x="334774" y="7968"/>
                </a:lnTo>
                <a:lnTo>
                  <a:pt x="331768" y="7760"/>
                </a:lnTo>
                <a:lnTo>
                  <a:pt x="328811" y="6669"/>
                </a:lnTo>
                <a:lnTo>
                  <a:pt x="322986" y="2917"/>
                </a:lnTo>
                <a:lnTo>
                  <a:pt x="317242" y="1536"/>
                </a:lnTo>
                <a:lnTo>
                  <a:pt x="309602" y="615"/>
                </a:lnTo>
                <a:lnTo>
                  <a:pt x="300699" y="0"/>
                </a:lnTo>
                <a:lnTo>
                  <a:pt x="291906" y="544"/>
                </a:lnTo>
                <a:lnTo>
                  <a:pt x="283187" y="1859"/>
                </a:lnTo>
                <a:lnTo>
                  <a:pt x="274516" y="3687"/>
                </a:lnTo>
                <a:lnTo>
                  <a:pt x="266831" y="4907"/>
                </a:lnTo>
                <a:lnTo>
                  <a:pt x="259802" y="5720"/>
                </a:lnTo>
                <a:lnTo>
                  <a:pt x="253212" y="6261"/>
                </a:lnTo>
                <a:lnTo>
                  <a:pt x="246913" y="7575"/>
                </a:lnTo>
                <a:lnTo>
                  <a:pt x="240809" y="9403"/>
                </a:lnTo>
                <a:lnTo>
                  <a:pt x="228947" y="13975"/>
                </a:lnTo>
                <a:lnTo>
                  <a:pt x="217324" y="19181"/>
                </a:lnTo>
                <a:lnTo>
                  <a:pt x="200071" y="27468"/>
                </a:lnTo>
                <a:lnTo>
                  <a:pt x="133830" y="60449"/>
                </a:lnTo>
                <a:lnTo>
                  <a:pt x="123615" y="66825"/>
                </a:lnTo>
                <a:lnTo>
                  <a:pt x="115900" y="71881"/>
                </a:lnTo>
                <a:lnTo>
                  <a:pt x="109296" y="74127"/>
                </a:lnTo>
                <a:lnTo>
                  <a:pt x="107154" y="75679"/>
                </a:lnTo>
                <a:lnTo>
                  <a:pt x="105727" y="77666"/>
                </a:lnTo>
                <a:lnTo>
                  <a:pt x="104774" y="79943"/>
                </a:lnTo>
                <a:lnTo>
                  <a:pt x="103187" y="81461"/>
                </a:lnTo>
                <a:lnTo>
                  <a:pt x="101177" y="82473"/>
                </a:lnTo>
                <a:lnTo>
                  <a:pt x="98884" y="83148"/>
                </a:lnTo>
                <a:lnTo>
                  <a:pt x="97355" y="84550"/>
                </a:lnTo>
                <a:lnTo>
                  <a:pt x="96336" y="86438"/>
                </a:lnTo>
                <a:lnTo>
                  <a:pt x="95204" y="91075"/>
                </a:lnTo>
                <a:lnTo>
                  <a:pt x="94700" y="96311"/>
                </a:lnTo>
                <a:lnTo>
                  <a:pt x="95519" y="99041"/>
                </a:lnTo>
                <a:lnTo>
                  <a:pt x="100269" y="106481"/>
                </a:lnTo>
                <a:lnTo>
                  <a:pt x="101714" y="108555"/>
                </a:lnTo>
                <a:lnTo>
                  <a:pt x="109977" y="112018"/>
                </a:lnTo>
                <a:lnTo>
                  <a:pt x="121269" y="116731"/>
                </a:lnTo>
                <a:lnTo>
                  <a:pt x="132981" y="123788"/>
                </a:lnTo>
                <a:lnTo>
                  <a:pt x="139430" y="125772"/>
                </a:lnTo>
                <a:lnTo>
                  <a:pt x="162069" y="131441"/>
                </a:lnTo>
                <a:lnTo>
                  <a:pt x="169006" y="132938"/>
                </a:lnTo>
                <a:lnTo>
                  <a:pt x="179254" y="134602"/>
                </a:lnTo>
                <a:lnTo>
                  <a:pt x="185225" y="135998"/>
                </a:lnTo>
                <a:lnTo>
                  <a:pt x="192064" y="137881"/>
                </a:lnTo>
                <a:lnTo>
                  <a:pt x="199480" y="140089"/>
                </a:lnTo>
                <a:lnTo>
                  <a:pt x="206329" y="141561"/>
                </a:lnTo>
                <a:lnTo>
                  <a:pt x="212801" y="142543"/>
                </a:lnTo>
                <a:lnTo>
                  <a:pt x="219020" y="143196"/>
                </a:lnTo>
                <a:lnTo>
                  <a:pt x="226976" y="144585"/>
                </a:lnTo>
                <a:lnTo>
                  <a:pt x="236090" y="146464"/>
                </a:lnTo>
                <a:lnTo>
                  <a:pt x="245976" y="148669"/>
                </a:lnTo>
                <a:lnTo>
                  <a:pt x="254472" y="150138"/>
                </a:lnTo>
                <a:lnTo>
                  <a:pt x="262040" y="151118"/>
                </a:lnTo>
                <a:lnTo>
                  <a:pt x="268991" y="151771"/>
                </a:lnTo>
                <a:lnTo>
                  <a:pt x="275530" y="152206"/>
                </a:lnTo>
                <a:lnTo>
                  <a:pt x="281794" y="152497"/>
                </a:lnTo>
                <a:lnTo>
                  <a:pt x="287875" y="152690"/>
                </a:lnTo>
                <a:lnTo>
                  <a:pt x="295740" y="153772"/>
                </a:lnTo>
                <a:lnTo>
                  <a:pt x="304793" y="155446"/>
                </a:lnTo>
                <a:lnTo>
                  <a:pt x="314638" y="157513"/>
                </a:lnTo>
                <a:lnTo>
                  <a:pt x="323106" y="159845"/>
                </a:lnTo>
                <a:lnTo>
                  <a:pt x="330657" y="162352"/>
                </a:lnTo>
                <a:lnTo>
                  <a:pt x="337595" y="164976"/>
                </a:lnTo>
                <a:lnTo>
                  <a:pt x="344126" y="167677"/>
                </a:lnTo>
                <a:lnTo>
                  <a:pt x="350385" y="170431"/>
                </a:lnTo>
                <a:lnTo>
                  <a:pt x="361467" y="176030"/>
                </a:lnTo>
                <a:lnTo>
                  <a:pt x="369567" y="181694"/>
                </a:lnTo>
                <a:lnTo>
                  <a:pt x="372108" y="185490"/>
                </a:lnTo>
                <a:lnTo>
                  <a:pt x="373802" y="189926"/>
                </a:lnTo>
                <a:lnTo>
                  <a:pt x="374932" y="194789"/>
                </a:lnTo>
                <a:lnTo>
                  <a:pt x="374732" y="199935"/>
                </a:lnTo>
                <a:lnTo>
                  <a:pt x="373647" y="205271"/>
                </a:lnTo>
                <a:lnTo>
                  <a:pt x="371970" y="210733"/>
                </a:lnTo>
                <a:lnTo>
                  <a:pt x="368948" y="214374"/>
                </a:lnTo>
                <a:lnTo>
                  <a:pt x="365028" y="216802"/>
                </a:lnTo>
                <a:lnTo>
                  <a:pt x="353687" y="221405"/>
                </a:lnTo>
                <a:lnTo>
                  <a:pt x="335947" y="229800"/>
                </a:lnTo>
                <a:lnTo>
                  <a:pt x="327787" y="232801"/>
                </a:lnTo>
                <a:lnTo>
                  <a:pt x="320442" y="234802"/>
                </a:lnTo>
                <a:lnTo>
                  <a:pt x="313641" y="236135"/>
                </a:lnTo>
                <a:lnTo>
                  <a:pt x="306250" y="237977"/>
                </a:lnTo>
                <a:lnTo>
                  <a:pt x="298464" y="240157"/>
                </a:lnTo>
                <a:lnTo>
                  <a:pt x="282193" y="245120"/>
                </a:lnTo>
                <a:lnTo>
                  <a:pt x="265437" y="250500"/>
                </a:lnTo>
                <a:lnTo>
                  <a:pt x="257921" y="253269"/>
                </a:lnTo>
                <a:lnTo>
                  <a:pt x="251005" y="256066"/>
                </a:lnTo>
                <a:lnTo>
                  <a:pt x="244489" y="258884"/>
                </a:lnTo>
                <a:lnTo>
                  <a:pt x="237288" y="260763"/>
                </a:lnTo>
                <a:lnTo>
                  <a:pt x="229630" y="262016"/>
                </a:lnTo>
                <a:lnTo>
                  <a:pt x="221667" y="262850"/>
                </a:lnTo>
                <a:lnTo>
                  <a:pt x="214453" y="263407"/>
                </a:lnTo>
                <a:lnTo>
                  <a:pt x="207739" y="263778"/>
                </a:lnTo>
                <a:lnTo>
                  <a:pt x="201358" y="264025"/>
                </a:lnTo>
                <a:lnTo>
                  <a:pt x="169623" y="264373"/>
                </a:lnTo>
                <a:lnTo>
                  <a:pt x="154992" y="262517"/>
                </a:lnTo>
                <a:lnTo>
                  <a:pt x="138570" y="259375"/>
                </a:lnTo>
                <a:lnTo>
                  <a:pt x="120956" y="255375"/>
                </a:lnTo>
                <a:lnTo>
                  <a:pt x="107307" y="252708"/>
                </a:lnTo>
                <a:lnTo>
                  <a:pt x="96303" y="250931"/>
                </a:lnTo>
                <a:lnTo>
                  <a:pt x="87063" y="249745"/>
                </a:lnTo>
                <a:lnTo>
                  <a:pt x="34978" y="241952"/>
                </a:lnTo>
                <a:lnTo>
                  <a:pt x="25224" y="240902"/>
                </a:lnTo>
                <a:lnTo>
                  <a:pt x="0" y="2388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0" y="1495425"/>
            <a:ext cx="765810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67"/>
          <p:cNvSpPr/>
          <p:nvPr/>
        </p:nvSpPr>
        <p:spPr>
          <a:xfrm>
            <a:off x="3148964" y="2377487"/>
            <a:ext cx="441420" cy="319197"/>
          </a:xfrm>
          <a:custGeom>
            <a:avLst/>
            <a:gdLst/>
            <a:ahLst/>
            <a:cxnLst/>
            <a:rect l="0" t="0" r="0" b="0"/>
            <a:pathLst>
              <a:path w="441420" h="319197">
                <a:moveTo>
                  <a:pt x="42863" y="314277"/>
                </a:moveTo>
                <a:lnTo>
                  <a:pt x="54795" y="302346"/>
                </a:lnTo>
                <a:lnTo>
                  <a:pt x="56532" y="299655"/>
                </a:lnTo>
                <a:lnTo>
                  <a:pt x="61861" y="285954"/>
                </a:lnTo>
                <a:lnTo>
                  <a:pt x="64101" y="281108"/>
                </a:lnTo>
                <a:lnTo>
                  <a:pt x="80906" y="246982"/>
                </a:lnTo>
                <a:lnTo>
                  <a:pt x="88227" y="234171"/>
                </a:lnTo>
                <a:lnTo>
                  <a:pt x="95966" y="221821"/>
                </a:lnTo>
                <a:lnTo>
                  <a:pt x="103982" y="209777"/>
                </a:lnTo>
                <a:lnTo>
                  <a:pt x="110279" y="199843"/>
                </a:lnTo>
                <a:lnTo>
                  <a:pt x="115430" y="191315"/>
                </a:lnTo>
                <a:lnTo>
                  <a:pt x="119816" y="183725"/>
                </a:lnTo>
                <a:lnTo>
                  <a:pt x="184035" y="57444"/>
                </a:lnTo>
                <a:lnTo>
                  <a:pt x="190318" y="45900"/>
                </a:lnTo>
                <a:lnTo>
                  <a:pt x="196411" y="35347"/>
                </a:lnTo>
                <a:lnTo>
                  <a:pt x="202379" y="25453"/>
                </a:lnTo>
                <a:lnTo>
                  <a:pt x="206357" y="17906"/>
                </a:lnTo>
                <a:lnTo>
                  <a:pt x="209009" y="11921"/>
                </a:lnTo>
                <a:lnTo>
                  <a:pt x="210777" y="6979"/>
                </a:lnTo>
                <a:lnTo>
                  <a:pt x="212908" y="3685"/>
                </a:lnTo>
                <a:lnTo>
                  <a:pt x="215281" y="1488"/>
                </a:lnTo>
                <a:lnTo>
                  <a:pt x="217816" y="24"/>
                </a:lnTo>
                <a:lnTo>
                  <a:pt x="219506" y="0"/>
                </a:lnTo>
                <a:lnTo>
                  <a:pt x="220633" y="937"/>
                </a:lnTo>
                <a:lnTo>
                  <a:pt x="221384" y="2514"/>
                </a:lnTo>
                <a:lnTo>
                  <a:pt x="222837" y="3565"/>
                </a:lnTo>
                <a:lnTo>
                  <a:pt x="226991" y="4733"/>
                </a:lnTo>
                <a:lnTo>
                  <a:pt x="228480" y="5997"/>
                </a:lnTo>
                <a:lnTo>
                  <a:pt x="229473" y="7792"/>
                </a:lnTo>
                <a:lnTo>
                  <a:pt x="230135" y="9942"/>
                </a:lnTo>
                <a:lnTo>
                  <a:pt x="232481" y="12327"/>
                </a:lnTo>
                <a:lnTo>
                  <a:pt x="243932" y="20235"/>
                </a:lnTo>
                <a:lnTo>
                  <a:pt x="250654" y="25794"/>
                </a:lnTo>
                <a:lnTo>
                  <a:pt x="252828" y="28610"/>
                </a:lnTo>
                <a:lnTo>
                  <a:pt x="257792" y="38077"/>
                </a:lnTo>
                <a:lnTo>
                  <a:pt x="265705" y="47377"/>
                </a:lnTo>
                <a:lnTo>
                  <a:pt x="280651" y="62940"/>
                </a:lnTo>
                <a:lnTo>
                  <a:pt x="289971" y="72424"/>
                </a:lnTo>
                <a:lnTo>
                  <a:pt x="297137" y="80652"/>
                </a:lnTo>
                <a:lnTo>
                  <a:pt x="302866" y="88042"/>
                </a:lnTo>
                <a:lnTo>
                  <a:pt x="307638" y="94874"/>
                </a:lnTo>
                <a:lnTo>
                  <a:pt x="312725" y="101333"/>
                </a:lnTo>
                <a:lnTo>
                  <a:pt x="318021" y="107545"/>
                </a:lnTo>
                <a:lnTo>
                  <a:pt x="323456" y="113591"/>
                </a:lnTo>
                <a:lnTo>
                  <a:pt x="328033" y="119526"/>
                </a:lnTo>
                <a:lnTo>
                  <a:pt x="332036" y="125388"/>
                </a:lnTo>
                <a:lnTo>
                  <a:pt x="335658" y="131201"/>
                </a:lnTo>
                <a:lnTo>
                  <a:pt x="339025" y="136982"/>
                </a:lnTo>
                <a:lnTo>
                  <a:pt x="345305" y="148484"/>
                </a:lnTo>
                <a:lnTo>
                  <a:pt x="351272" y="157407"/>
                </a:lnTo>
                <a:lnTo>
                  <a:pt x="376516" y="189099"/>
                </a:lnTo>
                <a:lnTo>
                  <a:pt x="385313" y="201298"/>
                </a:lnTo>
                <a:lnTo>
                  <a:pt x="394036" y="214193"/>
                </a:lnTo>
                <a:lnTo>
                  <a:pt x="402708" y="227552"/>
                </a:lnTo>
                <a:lnTo>
                  <a:pt x="411347" y="242173"/>
                </a:lnTo>
                <a:lnTo>
                  <a:pt x="419964" y="257635"/>
                </a:lnTo>
                <a:lnTo>
                  <a:pt x="428566" y="273658"/>
                </a:lnTo>
                <a:lnTo>
                  <a:pt x="434301" y="285293"/>
                </a:lnTo>
                <a:lnTo>
                  <a:pt x="438124" y="294002"/>
                </a:lnTo>
                <a:lnTo>
                  <a:pt x="440673" y="300761"/>
                </a:lnTo>
                <a:lnTo>
                  <a:pt x="441419" y="305266"/>
                </a:lnTo>
                <a:lnTo>
                  <a:pt x="440965" y="308270"/>
                </a:lnTo>
                <a:lnTo>
                  <a:pt x="439709" y="310272"/>
                </a:lnTo>
                <a:lnTo>
                  <a:pt x="437920" y="311607"/>
                </a:lnTo>
                <a:lnTo>
                  <a:pt x="435774" y="312498"/>
                </a:lnTo>
                <a:lnTo>
                  <a:pt x="433391" y="313091"/>
                </a:lnTo>
                <a:lnTo>
                  <a:pt x="420584" y="313750"/>
                </a:lnTo>
                <a:lnTo>
                  <a:pt x="394970" y="314173"/>
                </a:lnTo>
                <a:lnTo>
                  <a:pt x="386186" y="315161"/>
                </a:lnTo>
                <a:lnTo>
                  <a:pt x="361186" y="318798"/>
                </a:lnTo>
                <a:lnTo>
                  <a:pt x="347471" y="319196"/>
                </a:lnTo>
                <a:lnTo>
                  <a:pt x="333565" y="318509"/>
                </a:lnTo>
                <a:lnTo>
                  <a:pt x="319532" y="317098"/>
                </a:lnTo>
                <a:lnTo>
                  <a:pt x="307319" y="316158"/>
                </a:lnTo>
                <a:lnTo>
                  <a:pt x="296319" y="315531"/>
                </a:lnTo>
                <a:lnTo>
                  <a:pt x="277431" y="314835"/>
                </a:lnTo>
                <a:lnTo>
                  <a:pt x="262685" y="314525"/>
                </a:lnTo>
                <a:lnTo>
                  <a:pt x="252276" y="313490"/>
                </a:lnTo>
                <a:lnTo>
                  <a:pt x="239622" y="311848"/>
                </a:lnTo>
                <a:lnTo>
                  <a:pt x="225471" y="309800"/>
                </a:lnTo>
                <a:lnTo>
                  <a:pt x="214131" y="308435"/>
                </a:lnTo>
                <a:lnTo>
                  <a:pt x="204667" y="307525"/>
                </a:lnTo>
                <a:lnTo>
                  <a:pt x="196453" y="306918"/>
                </a:lnTo>
                <a:lnTo>
                  <a:pt x="187166" y="306514"/>
                </a:lnTo>
                <a:lnTo>
                  <a:pt x="157798" y="305945"/>
                </a:lnTo>
                <a:lnTo>
                  <a:pt x="142840" y="305812"/>
                </a:lnTo>
                <a:lnTo>
                  <a:pt x="134279" y="304824"/>
                </a:lnTo>
                <a:lnTo>
                  <a:pt x="124762" y="303212"/>
                </a:lnTo>
                <a:lnTo>
                  <a:pt x="114607" y="301186"/>
                </a:lnTo>
                <a:lnTo>
                  <a:pt x="105933" y="299835"/>
                </a:lnTo>
                <a:lnTo>
                  <a:pt x="98244" y="298934"/>
                </a:lnTo>
                <a:lnTo>
                  <a:pt x="91214" y="298334"/>
                </a:lnTo>
                <a:lnTo>
                  <a:pt x="81764" y="297933"/>
                </a:lnTo>
                <a:lnTo>
                  <a:pt x="48568" y="297370"/>
                </a:lnTo>
                <a:lnTo>
                  <a:pt x="0" y="2971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68"/>
          <p:cNvSpPr/>
          <p:nvPr/>
        </p:nvSpPr>
        <p:spPr>
          <a:xfrm>
            <a:off x="3681709" y="2376988"/>
            <a:ext cx="264499" cy="386771"/>
          </a:xfrm>
          <a:custGeom>
            <a:avLst/>
            <a:gdLst/>
            <a:ahLst/>
            <a:cxnLst/>
            <a:rect l="0" t="0" r="0" b="0"/>
            <a:pathLst>
              <a:path w="264499" h="386771">
                <a:moveTo>
                  <a:pt x="58758" y="340494"/>
                </a:moveTo>
                <a:lnTo>
                  <a:pt x="45106" y="335943"/>
                </a:lnTo>
                <a:lnTo>
                  <a:pt x="39179" y="332698"/>
                </a:lnTo>
                <a:lnTo>
                  <a:pt x="33323" y="328629"/>
                </a:lnTo>
                <a:lnTo>
                  <a:pt x="27514" y="324011"/>
                </a:lnTo>
                <a:lnTo>
                  <a:pt x="22688" y="319981"/>
                </a:lnTo>
                <a:lnTo>
                  <a:pt x="14787" y="312962"/>
                </a:lnTo>
                <a:lnTo>
                  <a:pt x="12299" y="309757"/>
                </a:lnTo>
                <a:lnTo>
                  <a:pt x="9535" y="303655"/>
                </a:lnTo>
                <a:lnTo>
                  <a:pt x="8797" y="297837"/>
                </a:lnTo>
                <a:lnTo>
                  <a:pt x="8306" y="290149"/>
                </a:lnTo>
                <a:lnTo>
                  <a:pt x="7978" y="281213"/>
                </a:lnTo>
                <a:lnTo>
                  <a:pt x="6808" y="273351"/>
                </a:lnTo>
                <a:lnTo>
                  <a:pt x="5074" y="266205"/>
                </a:lnTo>
                <a:lnTo>
                  <a:pt x="2967" y="259535"/>
                </a:lnTo>
                <a:lnTo>
                  <a:pt x="1561" y="252231"/>
                </a:lnTo>
                <a:lnTo>
                  <a:pt x="624" y="244505"/>
                </a:lnTo>
                <a:lnTo>
                  <a:pt x="0" y="236496"/>
                </a:lnTo>
                <a:lnTo>
                  <a:pt x="1489" y="225442"/>
                </a:lnTo>
                <a:lnTo>
                  <a:pt x="4386" y="212358"/>
                </a:lnTo>
                <a:lnTo>
                  <a:pt x="8222" y="197920"/>
                </a:lnTo>
                <a:lnTo>
                  <a:pt x="15025" y="174258"/>
                </a:lnTo>
                <a:lnTo>
                  <a:pt x="24210" y="144871"/>
                </a:lnTo>
                <a:lnTo>
                  <a:pt x="27154" y="135784"/>
                </a:lnTo>
                <a:lnTo>
                  <a:pt x="29116" y="126868"/>
                </a:lnTo>
                <a:lnTo>
                  <a:pt x="30424" y="118067"/>
                </a:lnTo>
                <a:lnTo>
                  <a:pt x="31296" y="109342"/>
                </a:lnTo>
                <a:lnTo>
                  <a:pt x="34735" y="98763"/>
                </a:lnTo>
                <a:lnTo>
                  <a:pt x="39885" y="86947"/>
                </a:lnTo>
                <a:lnTo>
                  <a:pt x="46176" y="74308"/>
                </a:lnTo>
                <a:lnTo>
                  <a:pt x="53228" y="63024"/>
                </a:lnTo>
                <a:lnTo>
                  <a:pt x="60786" y="52644"/>
                </a:lnTo>
                <a:lnTo>
                  <a:pt x="68683" y="42867"/>
                </a:lnTo>
                <a:lnTo>
                  <a:pt x="75852" y="34443"/>
                </a:lnTo>
                <a:lnTo>
                  <a:pt x="82536" y="26923"/>
                </a:lnTo>
                <a:lnTo>
                  <a:pt x="94091" y="14439"/>
                </a:lnTo>
                <a:lnTo>
                  <a:pt x="102402" y="5716"/>
                </a:lnTo>
                <a:lnTo>
                  <a:pt x="106903" y="3009"/>
                </a:lnTo>
                <a:lnTo>
                  <a:pt x="111810" y="1204"/>
                </a:lnTo>
                <a:lnTo>
                  <a:pt x="116986" y="0"/>
                </a:lnTo>
                <a:lnTo>
                  <a:pt x="120437" y="151"/>
                </a:lnTo>
                <a:lnTo>
                  <a:pt x="122737" y="1204"/>
                </a:lnTo>
                <a:lnTo>
                  <a:pt x="130980" y="9737"/>
                </a:lnTo>
                <a:lnTo>
                  <a:pt x="148102" y="26910"/>
                </a:lnTo>
                <a:lnTo>
                  <a:pt x="152611" y="34283"/>
                </a:lnTo>
                <a:lnTo>
                  <a:pt x="155617" y="42056"/>
                </a:lnTo>
                <a:lnTo>
                  <a:pt x="157620" y="50095"/>
                </a:lnTo>
                <a:lnTo>
                  <a:pt x="159909" y="57360"/>
                </a:lnTo>
                <a:lnTo>
                  <a:pt x="162386" y="64108"/>
                </a:lnTo>
                <a:lnTo>
                  <a:pt x="164991" y="70512"/>
                </a:lnTo>
                <a:lnTo>
                  <a:pt x="167680" y="77638"/>
                </a:lnTo>
                <a:lnTo>
                  <a:pt x="173208" y="93177"/>
                </a:lnTo>
                <a:lnTo>
                  <a:pt x="198780" y="169078"/>
                </a:lnTo>
                <a:lnTo>
                  <a:pt x="200683" y="177639"/>
                </a:lnTo>
                <a:lnTo>
                  <a:pt x="201952" y="186204"/>
                </a:lnTo>
                <a:lnTo>
                  <a:pt x="202798" y="194772"/>
                </a:lnTo>
                <a:lnTo>
                  <a:pt x="204315" y="203341"/>
                </a:lnTo>
                <a:lnTo>
                  <a:pt x="206278" y="211911"/>
                </a:lnTo>
                <a:lnTo>
                  <a:pt x="208540" y="220482"/>
                </a:lnTo>
                <a:lnTo>
                  <a:pt x="210048" y="229054"/>
                </a:lnTo>
                <a:lnTo>
                  <a:pt x="211053" y="237625"/>
                </a:lnTo>
                <a:lnTo>
                  <a:pt x="211723" y="246198"/>
                </a:lnTo>
                <a:lnTo>
                  <a:pt x="214075" y="256675"/>
                </a:lnTo>
                <a:lnTo>
                  <a:pt x="217547" y="268422"/>
                </a:lnTo>
                <a:lnTo>
                  <a:pt x="221768" y="281016"/>
                </a:lnTo>
                <a:lnTo>
                  <a:pt x="226486" y="293222"/>
                </a:lnTo>
                <a:lnTo>
                  <a:pt x="231537" y="305169"/>
                </a:lnTo>
                <a:lnTo>
                  <a:pt x="236809" y="316944"/>
                </a:lnTo>
                <a:lnTo>
                  <a:pt x="240324" y="326699"/>
                </a:lnTo>
                <a:lnTo>
                  <a:pt x="242667" y="335107"/>
                </a:lnTo>
                <a:lnTo>
                  <a:pt x="244229" y="342618"/>
                </a:lnTo>
                <a:lnTo>
                  <a:pt x="246223" y="349530"/>
                </a:lnTo>
                <a:lnTo>
                  <a:pt x="248504" y="356043"/>
                </a:lnTo>
                <a:lnTo>
                  <a:pt x="253580" y="367407"/>
                </a:lnTo>
                <a:lnTo>
                  <a:pt x="260839" y="379160"/>
                </a:lnTo>
                <a:lnTo>
                  <a:pt x="263414" y="386770"/>
                </a:lnTo>
                <a:lnTo>
                  <a:pt x="263775" y="386585"/>
                </a:lnTo>
                <a:lnTo>
                  <a:pt x="264498" y="3833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9"/>
          <p:cNvSpPr/>
          <p:nvPr/>
        </p:nvSpPr>
        <p:spPr>
          <a:xfrm>
            <a:off x="3654213" y="2563177"/>
            <a:ext cx="352003" cy="60009"/>
          </a:xfrm>
          <a:custGeom>
            <a:avLst/>
            <a:gdLst/>
            <a:ahLst/>
            <a:cxnLst/>
            <a:rect l="0" t="0" r="0" b="0"/>
            <a:pathLst>
              <a:path w="352003" h="60009">
                <a:moveTo>
                  <a:pt x="9101" y="60008"/>
                </a:moveTo>
                <a:lnTo>
                  <a:pt x="0" y="60008"/>
                </a:lnTo>
                <a:lnTo>
                  <a:pt x="176" y="59055"/>
                </a:lnTo>
                <a:lnTo>
                  <a:pt x="3151" y="57468"/>
                </a:lnTo>
                <a:lnTo>
                  <a:pt x="7992" y="55457"/>
                </a:lnTo>
                <a:lnTo>
                  <a:pt x="20744" y="52211"/>
                </a:lnTo>
                <a:lnTo>
                  <a:pt x="60314" y="43525"/>
                </a:lnTo>
                <a:lnTo>
                  <a:pt x="82295" y="40447"/>
                </a:lnTo>
                <a:lnTo>
                  <a:pt x="104570" y="38395"/>
                </a:lnTo>
                <a:lnTo>
                  <a:pt x="127040" y="37026"/>
                </a:lnTo>
                <a:lnTo>
                  <a:pt x="144877" y="35162"/>
                </a:lnTo>
                <a:lnTo>
                  <a:pt x="159626" y="32966"/>
                </a:lnTo>
                <a:lnTo>
                  <a:pt x="172316" y="30550"/>
                </a:lnTo>
                <a:lnTo>
                  <a:pt x="227056" y="22785"/>
                </a:lnTo>
                <a:lnTo>
                  <a:pt x="262990" y="18048"/>
                </a:lnTo>
                <a:lnTo>
                  <a:pt x="287898" y="13937"/>
                </a:lnTo>
                <a:lnTo>
                  <a:pt x="305455" y="10244"/>
                </a:lnTo>
                <a:lnTo>
                  <a:pt x="318113" y="6829"/>
                </a:lnTo>
                <a:lnTo>
                  <a:pt x="327505" y="4553"/>
                </a:lnTo>
                <a:lnTo>
                  <a:pt x="334718" y="3035"/>
                </a:lnTo>
                <a:lnTo>
                  <a:pt x="3520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0"/>
          <p:cNvSpPr/>
          <p:nvPr/>
        </p:nvSpPr>
        <p:spPr>
          <a:xfrm>
            <a:off x="4040504" y="2468880"/>
            <a:ext cx="60009" cy="268596"/>
          </a:xfrm>
          <a:custGeom>
            <a:avLst/>
            <a:gdLst/>
            <a:ahLst/>
            <a:cxnLst/>
            <a:rect l="0" t="0" r="0" b="0"/>
            <a:pathLst>
              <a:path w="60009" h="268596">
                <a:moveTo>
                  <a:pt x="0" y="0"/>
                </a:moveTo>
                <a:lnTo>
                  <a:pt x="4551" y="13652"/>
                </a:lnTo>
                <a:lnTo>
                  <a:pt x="7797" y="26246"/>
                </a:lnTo>
                <a:lnTo>
                  <a:pt x="16483" y="63100"/>
                </a:lnTo>
                <a:lnTo>
                  <a:pt x="26694" y="115674"/>
                </a:lnTo>
                <a:lnTo>
                  <a:pt x="32083" y="145696"/>
                </a:lnTo>
                <a:lnTo>
                  <a:pt x="35677" y="167615"/>
                </a:lnTo>
                <a:lnTo>
                  <a:pt x="38073" y="184134"/>
                </a:lnTo>
                <a:lnTo>
                  <a:pt x="39669" y="197050"/>
                </a:lnTo>
                <a:lnTo>
                  <a:pt x="40734" y="207567"/>
                </a:lnTo>
                <a:lnTo>
                  <a:pt x="41444" y="216483"/>
                </a:lnTo>
                <a:lnTo>
                  <a:pt x="41916" y="224332"/>
                </a:lnTo>
                <a:lnTo>
                  <a:pt x="43185" y="230517"/>
                </a:lnTo>
                <a:lnTo>
                  <a:pt x="44983" y="235593"/>
                </a:lnTo>
                <a:lnTo>
                  <a:pt x="47134" y="239929"/>
                </a:lnTo>
                <a:lnTo>
                  <a:pt x="48568" y="244725"/>
                </a:lnTo>
                <a:lnTo>
                  <a:pt x="49524" y="249827"/>
                </a:lnTo>
                <a:lnTo>
                  <a:pt x="50161" y="255134"/>
                </a:lnTo>
                <a:lnTo>
                  <a:pt x="51538" y="259624"/>
                </a:lnTo>
                <a:lnTo>
                  <a:pt x="53409" y="263570"/>
                </a:lnTo>
                <a:lnTo>
                  <a:pt x="55609" y="267153"/>
                </a:lnTo>
                <a:lnTo>
                  <a:pt x="57075" y="268589"/>
                </a:lnTo>
                <a:lnTo>
                  <a:pt x="58053" y="268595"/>
                </a:lnTo>
                <a:lnTo>
                  <a:pt x="58705" y="267645"/>
                </a:lnTo>
                <a:lnTo>
                  <a:pt x="59429" y="264051"/>
                </a:lnTo>
                <a:lnTo>
                  <a:pt x="60008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1"/>
          <p:cNvSpPr/>
          <p:nvPr/>
        </p:nvSpPr>
        <p:spPr>
          <a:xfrm>
            <a:off x="4014787" y="2413079"/>
            <a:ext cx="325143" cy="338544"/>
          </a:xfrm>
          <a:custGeom>
            <a:avLst/>
            <a:gdLst/>
            <a:ahLst/>
            <a:cxnLst/>
            <a:rect l="0" t="0" r="0" b="0"/>
            <a:pathLst>
              <a:path w="325143" h="338544">
                <a:moveTo>
                  <a:pt x="0" y="72946"/>
                </a:moveTo>
                <a:lnTo>
                  <a:pt x="0" y="59293"/>
                </a:lnTo>
                <a:lnTo>
                  <a:pt x="1905" y="54319"/>
                </a:lnTo>
                <a:lnTo>
                  <a:pt x="5080" y="50050"/>
                </a:lnTo>
                <a:lnTo>
                  <a:pt x="13688" y="42767"/>
                </a:lnTo>
                <a:lnTo>
                  <a:pt x="18650" y="39492"/>
                </a:lnTo>
                <a:lnTo>
                  <a:pt x="23864" y="36355"/>
                </a:lnTo>
                <a:lnTo>
                  <a:pt x="29244" y="33312"/>
                </a:lnTo>
                <a:lnTo>
                  <a:pt x="40302" y="27391"/>
                </a:lnTo>
                <a:lnTo>
                  <a:pt x="49728" y="23526"/>
                </a:lnTo>
                <a:lnTo>
                  <a:pt x="61727" y="19044"/>
                </a:lnTo>
                <a:lnTo>
                  <a:pt x="75442" y="14151"/>
                </a:lnTo>
                <a:lnTo>
                  <a:pt x="87442" y="10889"/>
                </a:lnTo>
                <a:lnTo>
                  <a:pt x="98299" y="8715"/>
                </a:lnTo>
                <a:lnTo>
                  <a:pt x="108396" y="7265"/>
                </a:lnTo>
                <a:lnTo>
                  <a:pt x="118936" y="5346"/>
                </a:lnTo>
                <a:lnTo>
                  <a:pt x="129773" y="3114"/>
                </a:lnTo>
                <a:lnTo>
                  <a:pt x="140808" y="674"/>
                </a:lnTo>
                <a:lnTo>
                  <a:pt x="150070" y="0"/>
                </a:lnTo>
                <a:lnTo>
                  <a:pt x="158149" y="502"/>
                </a:lnTo>
                <a:lnTo>
                  <a:pt x="165440" y="1790"/>
                </a:lnTo>
                <a:lnTo>
                  <a:pt x="172206" y="3601"/>
                </a:lnTo>
                <a:lnTo>
                  <a:pt x="178621" y="5761"/>
                </a:lnTo>
                <a:lnTo>
                  <a:pt x="184804" y="8153"/>
                </a:lnTo>
                <a:lnTo>
                  <a:pt x="190830" y="10701"/>
                </a:lnTo>
                <a:lnTo>
                  <a:pt x="196753" y="13351"/>
                </a:lnTo>
                <a:lnTo>
                  <a:pt x="202606" y="16071"/>
                </a:lnTo>
                <a:lnTo>
                  <a:pt x="206508" y="18837"/>
                </a:lnTo>
                <a:lnTo>
                  <a:pt x="209110" y="21633"/>
                </a:lnTo>
                <a:lnTo>
                  <a:pt x="210844" y="24450"/>
                </a:lnTo>
                <a:lnTo>
                  <a:pt x="212771" y="32659"/>
                </a:lnTo>
                <a:lnTo>
                  <a:pt x="213627" y="42658"/>
                </a:lnTo>
                <a:lnTo>
                  <a:pt x="213856" y="47991"/>
                </a:lnTo>
                <a:lnTo>
                  <a:pt x="214008" y="53452"/>
                </a:lnTo>
                <a:lnTo>
                  <a:pt x="213157" y="58998"/>
                </a:lnTo>
                <a:lnTo>
                  <a:pt x="211637" y="64599"/>
                </a:lnTo>
                <a:lnTo>
                  <a:pt x="209671" y="70239"/>
                </a:lnTo>
                <a:lnTo>
                  <a:pt x="206456" y="76856"/>
                </a:lnTo>
                <a:lnTo>
                  <a:pt x="202407" y="84125"/>
                </a:lnTo>
                <a:lnTo>
                  <a:pt x="197803" y="91829"/>
                </a:lnTo>
                <a:lnTo>
                  <a:pt x="191876" y="98869"/>
                </a:lnTo>
                <a:lnTo>
                  <a:pt x="185067" y="105468"/>
                </a:lnTo>
                <a:lnTo>
                  <a:pt x="139955" y="143399"/>
                </a:lnTo>
                <a:lnTo>
                  <a:pt x="128546" y="152300"/>
                </a:lnTo>
                <a:lnTo>
                  <a:pt x="119035" y="159186"/>
                </a:lnTo>
                <a:lnTo>
                  <a:pt x="110789" y="164729"/>
                </a:lnTo>
                <a:lnTo>
                  <a:pt x="104340" y="168425"/>
                </a:lnTo>
                <a:lnTo>
                  <a:pt x="94633" y="172531"/>
                </a:lnTo>
                <a:lnTo>
                  <a:pt x="92616" y="172673"/>
                </a:lnTo>
                <a:lnTo>
                  <a:pt x="92224" y="171815"/>
                </a:lnTo>
                <a:lnTo>
                  <a:pt x="93888" y="168146"/>
                </a:lnTo>
                <a:lnTo>
                  <a:pt x="97834" y="165940"/>
                </a:lnTo>
                <a:lnTo>
                  <a:pt x="126464" y="151252"/>
                </a:lnTo>
                <a:lnTo>
                  <a:pt x="132887" y="148010"/>
                </a:lnTo>
                <a:lnTo>
                  <a:pt x="140026" y="144896"/>
                </a:lnTo>
                <a:lnTo>
                  <a:pt x="147643" y="141867"/>
                </a:lnTo>
                <a:lnTo>
                  <a:pt x="155579" y="138896"/>
                </a:lnTo>
                <a:lnTo>
                  <a:pt x="162775" y="135962"/>
                </a:lnTo>
                <a:lnTo>
                  <a:pt x="169476" y="133054"/>
                </a:lnTo>
                <a:lnTo>
                  <a:pt x="175849" y="130163"/>
                </a:lnTo>
                <a:lnTo>
                  <a:pt x="182955" y="128236"/>
                </a:lnTo>
                <a:lnTo>
                  <a:pt x="190550" y="126951"/>
                </a:lnTo>
                <a:lnTo>
                  <a:pt x="198471" y="126094"/>
                </a:lnTo>
                <a:lnTo>
                  <a:pt x="206609" y="125523"/>
                </a:lnTo>
                <a:lnTo>
                  <a:pt x="214892" y="125142"/>
                </a:lnTo>
                <a:lnTo>
                  <a:pt x="237662" y="124606"/>
                </a:lnTo>
                <a:lnTo>
                  <a:pt x="266973" y="124425"/>
                </a:lnTo>
                <a:lnTo>
                  <a:pt x="273232" y="125363"/>
                </a:lnTo>
                <a:lnTo>
                  <a:pt x="282727" y="128945"/>
                </a:lnTo>
                <a:lnTo>
                  <a:pt x="290121" y="133711"/>
                </a:lnTo>
                <a:lnTo>
                  <a:pt x="297535" y="139005"/>
                </a:lnTo>
                <a:lnTo>
                  <a:pt x="307180" y="144533"/>
                </a:lnTo>
                <a:lnTo>
                  <a:pt x="315277" y="152705"/>
                </a:lnTo>
                <a:lnTo>
                  <a:pt x="318770" y="157551"/>
                </a:lnTo>
                <a:lnTo>
                  <a:pt x="322651" y="168015"/>
                </a:lnTo>
                <a:lnTo>
                  <a:pt x="323686" y="173473"/>
                </a:lnTo>
                <a:lnTo>
                  <a:pt x="324375" y="179016"/>
                </a:lnTo>
                <a:lnTo>
                  <a:pt x="324835" y="184617"/>
                </a:lnTo>
                <a:lnTo>
                  <a:pt x="325142" y="190256"/>
                </a:lnTo>
                <a:lnTo>
                  <a:pt x="323441" y="197825"/>
                </a:lnTo>
                <a:lnTo>
                  <a:pt x="320403" y="206681"/>
                </a:lnTo>
                <a:lnTo>
                  <a:pt x="316471" y="216395"/>
                </a:lnTo>
                <a:lnTo>
                  <a:pt x="312898" y="224776"/>
                </a:lnTo>
                <a:lnTo>
                  <a:pt x="306388" y="239168"/>
                </a:lnTo>
                <a:lnTo>
                  <a:pt x="302366" y="245673"/>
                </a:lnTo>
                <a:lnTo>
                  <a:pt x="297780" y="251915"/>
                </a:lnTo>
                <a:lnTo>
                  <a:pt x="292817" y="257981"/>
                </a:lnTo>
                <a:lnTo>
                  <a:pt x="287604" y="263930"/>
                </a:lnTo>
                <a:lnTo>
                  <a:pt x="282224" y="269801"/>
                </a:lnTo>
                <a:lnTo>
                  <a:pt x="271166" y="281404"/>
                </a:lnTo>
                <a:lnTo>
                  <a:pt x="259900" y="292912"/>
                </a:lnTo>
                <a:lnTo>
                  <a:pt x="254229" y="297695"/>
                </a:lnTo>
                <a:lnTo>
                  <a:pt x="248544" y="301836"/>
                </a:lnTo>
                <a:lnTo>
                  <a:pt x="242849" y="305549"/>
                </a:lnTo>
                <a:lnTo>
                  <a:pt x="236194" y="308977"/>
                </a:lnTo>
                <a:lnTo>
                  <a:pt x="228900" y="312215"/>
                </a:lnTo>
                <a:lnTo>
                  <a:pt x="221180" y="315326"/>
                </a:lnTo>
                <a:lnTo>
                  <a:pt x="214128" y="318352"/>
                </a:lnTo>
                <a:lnTo>
                  <a:pt x="201213" y="324256"/>
                </a:lnTo>
                <a:lnTo>
                  <a:pt x="193197" y="327163"/>
                </a:lnTo>
                <a:lnTo>
                  <a:pt x="184043" y="330054"/>
                </a:lnTo>
                <a:lnTo>
                  <a:pt x="174130" y="332934"/>
                </a:lnTo>
                <a:lnTo>
                  <a:pt x="165617" y="334853"/>
                </a:lnTo>
                <a:lnTo>
                  <a:pt x="158036" y="336134"/>
                </a:lnTo>
                <a:lnTo>
                  <a:pt x="151078" y="336987"/>
                </a:lnTo>
                <a:lnTo>
                  <a:pt x="144533" y="337555"/>
                </a:lnTo>
                <a:lnTo>
                  <a:pt x="138266" y="337935"/>
                </a:lnTo>
                <a:lnTo>
                  <a:pt x="126221" y="338356"/>
                </a:lnTo>
                <a:lnTo>
                  <a:pt x="114519" y="338543"/>
                </a:lnTo>
                <a:lnTo>
                  <a:pt x="107778" y="337641"/>
                </a:lnTo>
                <a:lnTo>
                  <a:pt x="100427" y="336087"/>
                </a:lnTo>
                <a:lnTo>
                  <a:pt x="92669" y="334098"/>
                </a:lnTo>
                <a:lnTo>
                  <a:pt x="86544" y="332772"/>
                </a:lnTo>
                <a:lnTo>
                  <a:pt x="77199" y="331299"/>
                </a:lnTo>
                <a:lnTo>
                  <a:pt x="73374" y="329954"/>
                </a:lnTo>
                <a:lnTo>
                  <a:pt x="64391" y="324462"/>
                </a:lnTo>
                <a:lnTo>
                  <a:pt x="62930" y="323491"/>
                </a:lnTo>
                <a:lnTo>
                  <a:pt x="60008" y="3129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2"/>
          <p:cNvSpPr/>
          <p:nvPr/>
        </p:nvSpPr>
        <p:spPr>
          <a:xfrm>
            <a:off x="4436568" y="2410064"/>
            <a:ext cx="324028" cy="306043"/>
          </a:xfrm>
          <a:custGeom>
            <a:avLst/>
            <a:gdLst/>
            <a:ahLst/>
            <a:cxnLst/>
            <a:rect l="0" t="0" r="0" b="0"/>
            <a:pathLst>
              <a:path w="324028" h="306043">
                <a:moveTo>
                  <a:pt x="144004" y="7381"/>
                </a:moveTo>
                <a:lnTo>
                  <a:pt x="134902" y="2830"/>
                </a:lnTo>
                <a:lnTo>
                  <a:pt x="127894" y="595"/>
                </a:lnTo>
                <a:lnTo>
                  <a:pt x="124691" y="0"/>
                </a:lnTo>
                <a:lnTo>
                  <a:pt x="121604" y="555"/>
                </a:lnTo>
                <a:lnTo>
                  <a:pt x="111755" y="5887"/>
                </a:lnTo>
                <a:lnTo>
                  <a:pt x="102366" y="10844"/>
                </a:lnTo>
                <a:lnTo>
                  <a:pt x="94384" y="16222"/>
                </a:lnTo>
                <a:lnTo>
                  <a:pt x="86708" y="22740"/>
                </a:lnTo>
                <a:lnTo>
                  <a:pt x="76947" y="31987"/>
                </a:lnTo>
                <a:lnTo>
                  <a:pt x="71676" y="36168"/>
                </a:lnTo>
                <a:lnTo>
                  <a:pt x="66258" y="39907"/>
                </a:lnTo>
                <a:lnTo>
                  <a:pt x="60741" y="43352"/>
                </a:lnTo>
                <a:lnTo>
                  <a:pt x="52071" y="52260"/>
                </a:lnTo>
                <a:lnTo>
                  <a:pt x="48425" y="57303"/>
                </a:lnTo>
                <a:lnTo>
                  <a:pt x="44090" y="64475"/>
                </a:lnTo>
                <a:lnTo>
                  <a:pt x="39295" y="73066"/>
                </a:lnTo>
                <a:lnTo>
                  <a:pt x="34193" y="82603"/>
                </a:lnTo>
                <a:lnTo>
                  <a:pt x="29839" y="92771"/>
                </a:lnTo>
                <a:lnTo>
                  <a:pt x="25984" y="103360"/>
                </a:lnTo>
                <a:lnTo>
                  <a:pt x="22462" y="114230"/>
                </a:lnTo>
                <a:lnTo>
                  <a:pt x="19161" y="126238"/>
                </a:lnTo>
                <a:lnTo>
                  <a:pt x="16008" y="139006"/>
                </a:lnTo>
                <a:lnTo>
                  <a:pt x="12953" y="152281"/>
                </a:lnTo>
                <a:lnTo>
                  <a:pt x="7019" y="182271"/>
                </a:lnTo>
                <a:lnTo>
                  <a:pt x="4103" y="198269"/>
                </a:lnTo>
                <a:lnTo>
                  <a:pt x="2159" y="210839"/>
                </a:lnTo>
                <a:lnTo>
                  <a:pt x="863" y="221125"/>
                </a:lnTo>
                <a:lnTo>
                  <a:pt x="0" y="229887"/>
                </a:lnTo>
                <a:lnTo>
                  <a:pt x="1329" y="239538"/>
                </a:lnTo>
                <a:lnTo>
                  <a:pt x="4119" y="249782"/>
                </a:lnTo>
                <a:lnTo>
                  <a:pt x="7885" y="260422"/>
                </a:lnTo>
                <a:lnTo>
                  <a:pt x="11348" y="268467"/>
                </a:lnTo>
                <a:lnTo>
                  <a:pt x="14609" y="274783"/>
                </a:lnTo>
                <a:lnTo>
                  <a:pt x="20773" y="284341"/>
                </a:lnTo>
                <a:lnTo>
                  <a:pt x="26687" y="291764"/>
                </a:lnTo>
                <a:lnTo>
                  <a:pt x="29598" y="294125"/>
                </a:lnTo>
                <a:lnTo>
                  <a:pt x="32491" y="295698"/>
                </a:lnTo>
                <a:lnTo>
                  <a:pt x="39197" y="298399"/>
                </a:lnTo>
                <a:lnTo>
                  <a:pt x="48528" y="302775"/>
                </a:lnTo>
                <a:lnTo>
                  <a:pt x="54636" y="304323"/>
                </a:lnTo>
                <a:lnTo>
                  <a:pt x="61565" y="305354"/>
                </a:lnTo>
                <a:lnTo>
                  <a:pt x="69042" y="306042"/>
                </a:lnTo>
                <a:lnTo>
                  <a:pt x="75932" y="305548"/>
                </a:lnTo>
                <a:lnTo>
                  <a:pt x="82430" y="304267"/>
                </a:lnTo>
                <a:lnTo>
                  <a:pt x="88667" y="302460"/>
                </a:lnTo>
                <a:lnTo>
                  <a:pt x="98540" y="300302"/>
                </a:lnTo>
                <a:lnTo>
                  <a:pt x="124750" y="295366"/>
                </a:lnTo>
                <a:lnTo>
                  <a:pt x="136883" y="292716"/>
                </a:lnTo>
                <a:lnTo>
                  <a:pt x="147829" y="289996"/>
                </a:lnTo>
                <a:lnTo>
                  <a:pt x="157984" y="287231"/>
                </a:lnTo>
                <a:lnTo>
                  <a:pt x="171422" y="282530"/>
                </a:lnTo>
                <a:lnTo>
                  <a:pt x="187047" y="276539"/>
                </a:lnTo>
                <a:lnTo>
                  <a:pt x="218379" y="264166"/>
                </a:lnTo>
                <a:lnTo>
                  <a:pt x="241830" y="255493"/>
                </a:lnTo>
                <a:lnTo>
                  <a:pt x="253036" y="250894"/>
                </a:lnTo>
                <a:lnTo>
                  <a:pt x="264317" y="245922"/>
                </a:lnTo>
                <a:lnTo>
                  <a:pt x="275648" y="240704"/>
                </a:lnTo>
                <a:lnTo>
                  <a:pt x="285106" y="237224"/>
                </a:lnTo>
                <a:lnTo>
                  <a:pt x="293318" y="234905"/>
                </a:lnTo>
                <a:lnTo>
                  <a:pt x="300696" y="233358"/>
                </a:lnTo>
                <a:lnTo>
                  <a:pt x="305615" y="231375"/>
                </a:lnTo>
                <a:lnTo>
                  <a:pt x="308895" y="229100"/>
                </a:lnTo>
                <a:lnTo>
                  <a:pt x="324027" y="2216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3"/>
          <p:cNvSpPr/>
          <p:nvPr/>
        </p:nvSpPr>
        <p:spPr>
          <a:xfrm>
            <a:off x="3903907" y="2906077"/>
            <a:ext cx="385201" cy="128588"/>
          </a:xfrm>
          <a:custGeom>
            <a:avLst/>
            <a:gdLst/>
            <a:ahLst/>
            <a:cxnLst/>
            <a:rect l="0" t="0" r="0" b="0"/>
            <a:pathLst>
              <a:path w="385201" h="128588">
                <a:moveTo>
                  <a:pt x="25155" y="128587"/>
                </a:moveTo>
                <a:lnTo>
                  <a:pt x="16054" y="119486"/>
                </a:lnTo>
                <a:lnTo>
                  <a:pt x="12420" y="116805"/>
                </a:lnTo>
                <a:lnTo>
                  <a:pt x="5842" y="113826"/>
                </a:lnTo>
                <a:lnTo>
                  <a:pt x="3707" y="111127"/>
                </a:lnTo>
                <a:lnTo>
                  <a:pt x="2284" y="107422"/>
                </a:lnTo>
                <a:lnTo>
                  <a:pt x="1335" y="103047"/>
                </a:lnTo>
                <a:lnTo>
                  <a:pt x="703" y="99178"/>
                </a:lnTo>
                <a:lnTo>
                  <a:pt x="281" y="95646"/>
                </a:lnTo>
                <a:lnTo>
                  <a:pt x="0" y="92339"/>
                </a:lnTo>
                <a:lnTo>
                  <a:pt x="765" y="88229"/>
                </a:lnTo>
                <a:lnTo>
                  <a:pt x="2227" y="83585"/>
                </a:lnTo>
                <a:lnTo>
                  <a:pt x="4155" y="78583"/>
                </a:lnTo>
                <a:lnTo>
                  <a:pt x="7345" y="74296"/>
                </a:lnTo>
                <a:lnTo>
                  <a:pt x="11377" y="70486"/>
                </a:lnTo>
                <a:lnTo>
                  <a:pt x="15970" y="66993"/>
                </a:lnTo>
                <a:lnTo>
                  <a:pt x="20936" y="62760"/>
                </a:lnTo>
                <a:lnTo>
                  <a:pt x="26153" y="58032"/>
                </a:lnTo>
                <a:lnTo>
                  <a:pt x="31535" y="52976"/>
                </a:lnTo>
                <a:lnTo>
                  <a:pt x="37028" y="48652"/>
                </a:lnTo>
                <a:lnTo>
                  <a:pt x="42595" y="44817"/>
                </a:lnTo>
                <a:lnTo>
                  <a:pt x="48213" y="41308"/>
                </a:lnTo>
                <a:lnTo>
                  <a:pt x="56993" y="37409"/>
                </a:lnTo>
                <a:lnTo>
                  <a:pt x="65022" y="35676"/>
                </a:lnTo>
                <a:lnTo>
                  <a:pt x="74941" y="34906"/>
                </a:lnTo>
                <a:lnTo>
                  <a:pt x="81206" y="35653"/>
                </a:lnTo>
                <a:lnTo>
                  <a:pt x="88240" y="37104"/>
                </a:lnTo>
                <a:lnTo>
                  <a:pt x="95786" y="39023"/>
                </a:lnTo>
                <a:lnTo>
                  <a:pt x="106712" y="41156"/>
                </a:lnTo>
                <a:lnTo>
                  <a:pt x="110959" y="41725"/>
                </a:lnTo>
                <a:lnTo>
                  <a:pt x="114743" y="43057"/>
                </a:lnTo>
                <a:lnTo>
                  <a:pt x="118218" y="44897"/>
                </a:lnTo>
                <a:lnTo>
                  <a:pt x="121487" y="47076"/>
                </a:lnTo>
                <a:lnTo>
                  <a:pt x="124619" y="49482"/>
                </a:lnTo>
                <a:lnTo>
                  <a:pt x="127659" y="52038"/>
                </a:lnTo>
                <a:lnTo>
                  <a:pt x="130638" y="54694"/>
                </a:lnTo>
                <a:lnTo>
                  <a:pt x="153035" y="76637"/>
                </a:lnTo>
                <a:lnTo>
                  <a:pt x="170149" y="93616"/>
                </a:lnTo>
                <a:lnTo>
                  <a:pt x="175157" y="97653"/>
                </a:lnTo>
                <a:lnTo>
                  <a:pt x="180402" y="101297"/>
                </a:lnTo>
                <a:lnTo>
                  <a:pt x="185803" y="104679"/>
                </a:lnTo>
                <a:lnTo>
                  <a:pt x="192261" y="106933"/>
                </a:lnTo>
                <a:lnTo>
                  <a:pt x="199424" y="108436"/>
                </a:lnTo>
                <a:lnTo>
                  <a:pt x="207057" y="109439"/>
                </a:lnTo>
                <a:lnTo>
                  <a:pt x="218078" y="110552"/>
                </a:lnTo>
                <a:lnTo>
                  <a:pt x="222350" y="110849"/>
                </a:lnTo>
                <a:lnTo>
                  <a:pt x="232177" y="108639"/>
                </a:lnTo>
                <a:lnTo>
                  <a:pt x="237465" y="106716"/>
                </a:lnTo>
                <a:lnTo>
                  <a:pt x="242895" y="103529"/>
                </a:lnTo>
                <a:lnTo>
                  <a:pt x="248420" y="99500"/>
                </a:lnTo>
                <a:lnTo>
                  <a:pt x="254008" y="94908"/>
                </a:lnTo>
                <a:lnTo>
                  <a:pt x="259639" y="90894"/>
                </a:lnTo>
                <a:lnTo>
                  <a:pt x="265297" y="87267"/>
                </a:lnTo>
                <a:lnTo>
                  <a:pt x="270975" y="83895"/>
                </a:lnTo>
                <a:lnTo>
                  <a:pt x="284903" y="75069"/>
                </a:lnTo>
                <a:lnTo>
                  <a:pt x="292618" y="70049"/>
                </a:lnTo>
                <a:lnTo>
                  <a:pt x="301571" y="63844"/>
                </a:lnTo>
                <a:lnTo>
                  <a:pt x="321679" y="49330"/>
                </a:lnTo>
                <a:lnTo>
                  <a:pt x="330470" y="42412"/>
                </a:lnTo>
                <a:lnTo>
                  <a:pt x="338236" y="35894"/>
                </a:lnTo>
                <a:lnTo>
                  <a:pt x="350992" y="24526"/>
                </a:lnTo>
                <a:lnTo>
                  <a:pt x="359837" y="16298"/>
                </a:lnTo>
                <a:lnTo>
                  <a:pt x="363529" y="13723"/>
                </a:lnTo>
                <a:lnTo>
                  <a:pt x="370171" y="10862"/>
                </a:lnTo>
                <a:lnTo>
                  <a:pt x="376298" y="7050"/>
                </a:lnTo>
                <a:lnTo>
                  <a:pt x="3852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4"/>
          <p:cNvSpPr/>
          <p:nvPr/>
        </p:nvSpPr>
        <p:spPr>
          <a:xfrm>
            <a:off x="3826192" y="3103245"/>
            <a:ext cx="574359" cy="42863"/>
          </a:xfrm>
          <a:custGeom>
            <a:avLst/>
            <a:gdLst/>
            <a:ahLst/>
            <a:cxnLst/>
            <a:rect l="0" t="0" r="0" b="0"/>
            <a:pathLst>
              <a:path w="574359" h="42863">
                <a:moveTo>
                  <a:pt x="0" y="42862"/>
                </a:moveTo>
                <a:lnTo>
                  <a:pt x="13653" y="42862"/>
                </a:lnTo>
                <a:lnTo>
                  <a:pt x="20532" y="41910"/>
                </a:lnTo>
                <a:lnTo>
                  <a:pt x="27975" y="40322"/>
                </a:lnTo>
                <a:lnTo>
                  <a:pt x="35795" y="38311"/>
                </a:lnTo>
                <a:lnTo>
                  <a:pt x="43866" y="36971"/>
                </a:lnTo>
                <a:lnTo>
                  <a:pt x="52104" y="36077"/>
                </a:lnTo>
                <a:lnTo>
                  <a:pt x="60454" y="35481"/>
                </a:lnTo>
                <a:lnTo>
                  <a:pt x="72687" y="34132"/>
                </a:lnTo>
                <a:lnTo>
                  <a:pt x="104061" y="30092"/>
                </a:lnTo>
                <a:lnTo>
                  <a:pt x="122714" y="26729"/>
                </a:lnTo>
                <a:lnTo>
                  <a:pt x="142770" y="22581"/>
                </a:lnTo>
                <a:lnTo>
                  <a:pt x="163760" y="17912"/>
                </a:lnTo>
                <a:lnTo>
                  <a:pt x="182516" y="14798"/>
                </a:lnTo>
                <a:lnTo>
                  <a:pt x="199782" y="12723"/>
                </a:lnTo>
                <a:lnTo>
                  <a:pt x="298120" y="4841"/>
                </a:lnTo>
                <a:lnTo>
                  <a:pt x="325429" y="3227"/>
                </a:lnTo>
                <a:lnTo>
                  <a:pt x="373553" y="1434"/>
                </a:lnTo>
                <a:lnTo>
                  <a:pt x="424786" y="637"/>
                </a:lnTo>
                <a:lnTo>
                  <a:pt x="5743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5"/>
          <p:cNvSpPr/>
          <p:nvPr/>
        </p:nvSpPr>
        <p:spPr>
          <a:xfrm>
            <a:off x="3843337" y="3235556"/>
            <a:ext cx="582931" cy="21995"/>
          </a:xfrm>
          <a:custGeom>
            <a:avLst/>
            <a:gdLst/>
            <a:ahLst/>
            <a:cxnLst/>
            <a:rect l="0" t="0" r="0" b="0"/>
            <a:pathLst>
              <a:path w="582931" h="21995">
                <a:moveTo>
                  <a:pt x="0" y="21994"/>
                </a:moveTo>
                <a:lnTo>
                  <a:pt x="77862" y="21994"/>
                </a:lnTo>
                <a:lnTo>
                  <a:pt x="100486" y="21041"/>
                </a:lnTo>
                <a:lnTo>
                  <a:pt x="124140" y="19454"/>
                </a:lnTo>
                <a:lnTo>
                  <a:pt x="173283" y="15150"/>
                </a:lnTo>
                <a:lnTo>
                  <a:pt x="223700" y="10062"/>
                </a:lnTo>
                <a:lnTo>
                  <a:pt x="245336" y="8324"/>
                </a:lnTo>
                <a:lnTo>
                  <a:pt x="264522" y="7166"/>
                </a:lnTo>
                <a:lnTo>
                  <a:pt x="297588" y="5878"/>
                </a:lnTo>
                <a:lnTo>
                  <a:pt x="324984" y="5306"/>
                </a:lnTo>
                <a:lnTo>
                  <a:pt x="370180" y="2512"/>
                </a:lnTo>
                <a:lnTo>
                  <a:pt x="398234" y="433"/>
                </a:lnTo>
                <a:lnTo>
                  <a:pt x="429319" y="0"/>
                </a:lnTo>
                <a:lnTo>
                  <a:pt x="462425" y="664"/>
                </a:lnTo>
                <a:lnTo>
                  <a:pt x="554470" y="4022"/>
                </a:lnTo>
                <a:lnTo>
                  <a:pt x="563957" y="5250"/>
                </a:lnTo>
                <a:lnTo>
                  <a:pt x="570281" y="7021"/>
                </a:lnTo>
                <a:lnTo>
                  <a:pt x="582930" y="134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6"/>
          <p:cNvSpPr/>
          <p:nvPr/>
        </p:nvSpPr>
        <p:spPr>
          <a:xfrm>
            <a:off x="4057650" y="3394710"/>
            <a:ext cx="128588" cy="325756"/>
          </a:xfrm>
          <a:custGeom>
            <a:avLst/>
            <a:gdLst/>
            <a:ahLst/>
            <a:cxnLst/>
            <a:rect l="0" t="0" r="0" b="0"/>
            <a:pathLst>
              <a:path w="128588" h="325756">
                <a:moveTo>
                  <a:pt x="0" y="0"/>
                </a:moveTo>
                <a:lnTo>
                  <a:pt x="9102" y="4551"/>
                </a:lnTo>
                <a:lnTo>
                  <a:pt x="11783" y="6844"/>
                </a:lnTo>
                <a:lnTo>
                  <a:pt x="13570" y="9325"/>
                </a:lnTo>
                <a:lnTo>
                  <a:pt x="17461" y="18432"/>
                </a:lnTo>
                <a:lnTo>
                  <a:pt x="25540" y="38354"/>
                </a:lnTo>
                <a:lnTo>
                  <a:pt x="32267" y="53192"/>
                </a:lnTo>
                <a:lnTo>
                  <a:pt x="49900" y="89998"/>
                </a:lnTo>
                <a:lnTo>
                  <a:pt x="58032" y="111434"/>
                </a:lnTo>
                <a:lnTo>
                  <a:pt x="65358" y="134297"/>
                </a:lnTo>
                <a:lnTo>
                  <a:pt x="72147" y="158111"/>
                </a:lnTo>
                <a:lnTo>
                  <a:pt x="77625" y="175892"/>
                </a:lnTo>
                <a:lnTo>
                  <a:pt x="82230" y="189651"/>
                </a:lnTo>
                <a:lnTo>
                  <a:pt x="93262" y="220658"/>
                </a:lnTo>
                <a:lnTo>
                  <a:pt x="96464" y="229973"/>
                </a:lnTo>
                <a:lnTo>
                  <a:pt x="99552" y="240945"/>
                </a:lnTo>
                <a:lnTo>
                  <a:pt x="102563" y="253022"/>
                </a:lnTo>
                <a:lnTo>
                  <a:pt x="105523" y="265836"/>
                </a:lnTo>
                <a:lnTo>
                  <a:pt x="108448" y="275332"/>
                </a:lnTo>
                <a:lnTo>
                  <a:pt x="111352" y="282614"/>
                </a:lnTo>
                <a:lnTo>
                  <a:pt x="114239" y="288422"/>
                </a:lnTo>
                <a:lnTo>
                  <a:pt x="116164" y="294199"/>
                </a:lnTo>
                <a:lnTo>
                  <a:pt x="117447" y="299955"/>
                </a:lnTo>
                <a:lnTo>
                  <a:pt x="118304" y="305697"/>
                </a:lnTo>
                <a:lnTo>
                  <a:pt x="119254" y="314618"/>
                </a:lnTo>
                <a:lnTo>
                  <a:pt x="128587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7"/>
          <p:cNvSpPr/>
          <p:nvPr/>
        </p:nvSpPr>
        <p:spPr>
          <a:xfrm>
            <a:off x="4040504" y="3390103"/>
            <a:ext cx="375806" cy="295971"/>
          </a:xfrm>
          <a:custGeom>
            <a:avLst/>
            <a:gdLst/>
            <a:ahLst/>
            <a:cxnLst/>
            <a:rect l="0" t="0" r="0" b="0"/>
            <a:pathLst>
              <a:path w="375806" h="295971">
                <a:moveTo>
                  <a:pt x="0" y="38897"/>
                </a:moveTo>
                <a:lnTo>
                  <a:pt x="57238" y="10278"/>
                </a:lnTo>
                <a:lnTo>
                  <a:pt x="66734" y="8387"/>
                </a:lnTo>
                <a:lnTo>
                  <a:pt x="78780" y="7127"/>
                </a:lnTo>
                <a:lnTo>
                  <a:pt x="92525" y="6287"/>
                </a:lnTo>
                <a:lnTo>
                  <a:pt x="104546" y="4774"/>
                </a:lnTo>
                <a:lnTo>
                  <a:pt x="115417" y="2813"/>
                </a:lnTo>
                <a:lnTo>
                  <a:pt x="125523" y="553"/>
                </a:lnTo>
                <a:lnTo>
                  <a:pt x="134164" y="0"/>
                </a:lnTo>
                <a:lnTo>
                  <a:pt x="141831" y="583"/>
                </a:lnTo>
                <a:lnTo>
                  <a:pt x="148847" y="1924"/>
                </a:lnTo>
                <a:lnTo>
                  <a:pt x="156381" y="2818"/>
                </a:lnTo>
                <a:lnTo>
                  <a:pt x="164262" y="3415"/>
                </a:lnTo>
                <a:lnTo>
                  <a:pt x="172373" y="3812"/>
                </a:lnTo>
                <a:lnTo>
                  <a:pt x="182543" y="5981"/>
                </a:lnTo>
                <a:lnTo>
                  <a:pt x="194085" y="9333"/>
                </a:lnTo>
                <a:lnTo>
                  <a:pt x="287208" y="40337"/>
                </a:lnTo>
                <a:lnTo>
                  <a:pt x="296248" y="44619"/>
                </a:lnTo>
                <a:lnTo>
                  <a:pt x="304179" y="49380"/>
                </a:lnTo>
                <a:lnTo>
                  <a:pt x="311371" y="54458"/>
                </a:lnTo>
                <a:lnTo>
                  <a:pt x="318071" y="59748"/>
                </a:lnTo>
                <a:lnTo>
                  <a:pt x="324442" y="65180"/>
                </a:lnTo>
                <a:lnTo>
                  <a:pt x="330595" y="70707"/>
                </a:lnTo>
                <a:lnTo>
                  <a:pt x="336602" y="75343"/>
                </a:lnTo>
                <a:lnTo>
                  <a:pt x="342512" y="79387"/>
                </a:lnTo>
                <a:lnTo>
                  <a:pt x="348356" y="83035"/>
                </a:lnTo>
                <a:lnTo>
                  <a:pt x="357390" y="92169"/>
                </a:lnTo>
                <a:lnTo>
                  <a:pt x="361133" y="97271"/>
                </a:lnTo>
                <a:lnTo>
                  <a:pt x="363628" y="103531"/>
                </a:lnTo>
                <a:lnTo>
                  <a:pt x="365291" y="110561"/>
                </a:lnTo>
                <a:lnTo>
                  <a:pt x="366400" y="118105"/>
                </a:lnTo>
                <a:lnTo>
                  <a:pt x="368092" y="125040"/>
                </a:lnTo>
                <a:lnTo>
                  <a:pt x="370172" y="131568"/>
                </a:lnTo>
                <a:lnTo>
                  <a:pt x="372512" y="137825"/>
                </a:lnTo>
                <a:lnTo>
                  <a:pt x="374071" y="143901"/>
                </a:lnTo>
                <a:lnTo>
                  <a:pt x="375111" y="149858"/>
                </a:lnTo>
                <a:lnTo>
                  <a:pt x="375805" y="155733"/>
                </a:lnTo>
                <a:lnTo>
                  <a:pt x="375314" y="162508"/>
                </a:lnTo>
                <a:lnTo>
                  <a:pt x="374035" y="169882"/>
                </a:lnTo>
                <a:lnTo>
                  <a:pt x="365137" y="206798"/>
                </a:lnTo>
                <a:lnTo>
                  <a:pt x="362487" y="216553"/>
                </a:lnTo>
                <a:lnTo>
                  <a:pt x="357003" y="235013"/>
                </a:lnTo>
                <a:lnTo>
                  <a:pt x="351350" y="243936"/>
                </a:lnTo>
                <a:lnTo>
                  <a:pt x="343771" y="252742"/>
                </a:lnTo>
                <a:lnTo>
                  <a:pt x="334908" y="261470"/>
                </a:lnTo>
                <a:lnTo>
                  <a:pt x="326142" y="269194"/>
                </a:lnTo>
                <a:lnTo>
                  <a:pt x="317441" y="276248"/>
                </a:lnTo>
                <a:lnTo>
                  <a:pt x="308782" y="282856"/>
                </a:lnTo>
                <a:lnTo>
                  <a:pt x="301105" y="287261"/>
                </a:lnTo>
                <a:lnTo>
                  <a:pt x="294082" y="290198"/>
                </a:lnTo>
                <a:lnTo>
                  <a:pt x="287495" y="292156"/>
                </a:lnTo>
                <a:lnTo>
                  <a:pt x="281198" y="293461"/>
                </a:lnTo>
                <a:lnTo>
                  <a:pt x="275096" y="294331"/>
                </a:lnTo>
                <a:lnTo>
                  <a:pt x="264188" y="295298"/>
                </a:lnTo>
                <a:lnTo>
                  <a:pt x="256165" y="295728"/>
                </a:lnTo>
                <a:lnTo>
                  <a:pt x="246884" y="295919"/>
                </a:lnTo>
                <a:lnTo>
                  <a:pt x="241742" y="295970"/>
                </a:lnTo>
                <a:lnTo>
                  <a:pt x="230948" y="293486"/>
                </a:lnTo>
                <a:lnTo>
                  <a:pt x="219802" y="289208"/>
                </a:lnTo>
                <a:lnTo>
                  <a:pt x="208497" y="284131"/>
                </a:lnTo>
                <a:lnTo>
                  <a:pt x="199663" y="281240"/>
                </a:lnTo>
                <a:lnTo>
                  <a:pt x="195974" y="280469"/>
                </a:lnTo>
                <a:lnTo>
                  <a:pt x="193514" y="279002"/>
                </a:lnTo>
                <a:lnTo>
                  <a:pt x="191875" y="277072"/>
                </a:lnTo>
                <a:lnTo>
                  <a:pt x="188596" y="2703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8"/>
          <p:cNvSpPr/>
          <p:nvPr/>
        </p:nvSpPr>
        <p:spPr>
          <a:xfrm>
            <a:off x="3637597" y="3472457"/>
            <a:ext cx="256920" cy="256549"/>
          </a:xfrm>
          <a:custGeom>
            <a:avLst/>
            <a:gdLst/>
            <a:ahLst/>
            <a:cxnLst/>
            <a:rect l="0" t="0" r="0" b="0"/>
            <a:pathLst>
              <a:path w="256920" h="256549">
                <a:moveTo>
                  <a:pt x="42862" y="222290"/>
                </a:moveTo>
                <a:lnTo>
                  <a:pt x="20720" y="207528"/>
                </a:lnTo>
                <a:lnTo>
                  <a:pt x="19528" y="205781"/>
                </a:lnTo>
                <a:lnTo>
                  <a:pt x="18204" y="201300"/>
                </a:lnTo>
                <a:lnTo>
                  <a:pt x="17616" y="193594"/>
                </a:lnTo>
                <a:lnTo>
                  <a:pt x="17354" y="184771"/>
                </a:lnTo>
                <a:lnTo>
                  <a:pt x="17238" y="177675"/>
                </a:lnTo>
                <a:lnTo>
                  <a:pt x="18160" y="173497"/>
                </a:lnTo>
                <a:lnTo>
                  <a:pt x="19727" y="168806"/>
                </a:lnTo>
                <a:lnTo>
                  <a:pt x="21723" y="163774"/>
                </a:lnTo>
                <a:lnTo>
                  <a:pt x="26482" y="150563"/>
                </a:lnTo>
                <a:lnTo>
                  <a:pt x="29085" y="143040"/>
                </a:lnTo>
                <a:lnTo>
                  <a:pt x="32725" y="136119"/>
                </a:lnTo>
                <a:lnTo>
                  <a:pt x="37057" y="129600"/>
                </a:lnTo>
                <a:lnTo>
                  <a:pt x="41850" y="123349"/>
                </a:lnTo>
                <a:lnTo>
                  <a:pt x="45997" y="117277"/>
                </a:lnTo>
                <a:lnTo>
                  <a:pt x="49715" y="111324"/>
                </a:lnTo>
                <a:lnTo>
                  <a:pt x="53145" y="105450"/>
                </a:lnTo>
                <a:lnTo>
                  <a:pt x="56385" y="99630"/>
                </a:lnTo>
                <a:lnTo>
                  <a:pt x="62525" y="88082"/>
                </a:lnTo>
                <a:lnTo>
                  <a:pt x="67401" y="80430"/>
                </a:lnTo>
                <a:lnTo>
                  <a:pt x="73509" y="71520"/>
                </a:lnTo>
                <a:lnTo>
                  <a:pt x="86963" y="52411"/>
                </a:lnTo>
                <a:lnTo>
                  <a:pt x="99293" y="34393"/>
                </a:lnTo>
                <a:lnTo>
                  <a:pt x="104295" y="27493"/>
                </a:lnTo>
                <a:lnTo>
                  <a:pt x="108582" y="21940"/>
                </a:lnTo>
                <a:lnTo>
                  <a:pt x="112394" y="17286"/>
                </a:lnTo>
                <a:lnTo>
                  <a:pt x="116628" y="9575"/>
                </a:lnTo>
                <a:lnTo>
                  <a:pt x="117757" y="6185"/>
                </a:lnTo>
                <a:lnTo>
                  <a:pt x="119462" y="3925"/>
                </a:lnTo>
                <a:lnTo>
                  <a:pt x="121551" y="2418"/>
                </a:lnTo>
                <a:lnTo>
                  <a:pt x="127197" y="0"/>
                </a:lnTo>
                <a:lnTo>
                  <a:pt x="128613" y="755"/>
                </a:lnTo>
                <a:lnTo>
                  <a:pt x="135846" y="6838"/>
                </a:lnTo>
                <a:lnTo>
                  <a:pt x="139116" y="12551"/>
                </a:lnTo>
                <a:lnTo>
                  <a:pt x="146312" y="26478"/>
                </a:lnTo>
                <a:lnTo>
                  <a:pt x="148976" y="31741"/>
                </a:lnTo>
                <a:lnTo>
                  <a:pt x="152657" y="38107"/>
                </a:lnTo>
                <a:lnTo>
                  <a:pt x="157017" y="45209"/>
                </a:lnTo>
                <a:lnTo>
                  <a:pt x="161828" y="52801"/>
                </a:lnTo>
                <a:lnTo>
                  <a:pt x="165035" y="59768"/>
                </a:lnTo>
                <a:lnTo>
                  <a:pt x="167174" y="66317"/>
                </a:lnTo>
                <a:lnTo>
                  <a:pt x="168599" y="72588"/>
                </a:lnTo>
                <a:lnTo>
                  <a:pt x="171454" y="80579"/>
                </a:lnTo>
                <a:lnTo>
                  <a:pt x="175263" y="89716"/>
                </a:lnTo>
                <a:lnTo>
                  <a:pt x="183622" y="108123"/>
                </a:lnTo>
                <a:lnTo>
                  <a:pt x="193683" y="129196"/>
                </a:lnTo>
                <a:lnTo>
                  <a:pt x="213066" y="168309"/>
                </a:lnTo>
                <a:lnTo>
                  <a:pt x="217291" y="175825"/>
                </a:lnTo>
                <a:lnTo>
                  <a:pt x="221061" y="181788"/>
                </a:lnTo>
                <a:lnTo>
                  <a:pt x="224526" y="186716"/>
                </a:lnTo>
                <a:lnTo>
                  <a:pt x="227789" y="191907"/>
                </a:lnTo>
                <a:lnTo>
                  <a:pt x="230917" y="197272"/>
                </a:lnTo>
                <a:lnTo>
                  <a:pt x="233955" y="202754"/>
                </a:lnTo>
                <a:lnTo>
                  <a:pt x="237885" y="208314"/>
                </a:lnTo>
                <a:lnTo>
                  <a:pt x="242410" y="213925"/>
                </a:lnTo>
                <a:lnTo>
                  <a:pt x="247332" y="219571"/>
                </a:lnTo>
                <a:lnTo>
                  <a:pt x="250613" y="225240"/>
                </a:lnTo>
                <a:lnTo>
                  <a:pt x="252800" y="230924"/>
                </a:lnTo>
                <a:lnTo>
                  <a:pt x="256919" y="247008"/>
                </a:lnTo>
                <a:lnTo>
                  <a:pt x="251981" y="247563"/>
                </a:lnTo>
                <a:lnTo>
                  <a:pt x="247997" y="247712"/>
                </a:lnTo>
                <a:lnTo>
                  <a:pt x="244390" y="248763"/>
                </a:lnTo>
                <a:lnTo>
                  <a:pt x="237840" y="252471"/>
                </a:lnTo>
                <a:lnTo>
                  <a:pt x="233808" y="253841"/>
                </a:lnTo>
                <a:lnTo>
                  <a:pt x="229215" y="254754"/>
                </a:lnTo>
                <a:lnTo>
                  <a:pt x="224247" y="255363"/>
                </a:lnTo>
                <a:lnTo>
                  <a:pt x="219030" y="255768"/>
                </a:lnTo>
                <a:lnTo>
                  <a:pt x="213648" y="256039"/>
                </a:lnTo>
                <a:lnTo>
                  <a:pt x="202587" y="256340"/>
                </a:lnTo>
                <a:lnTo>
                  <a:pt x="174269" y="256548"/>
                </a:lnTo>
                <a:lnTo>
                  <a:pt x="169519" y="255606"/>
                </a:lnTo>
                <a:lnTo>
                  <a:pt x="161702" y="252020"/>
                </a:lnTo>
                <a:lnTo>
                  <a:pt x="148759" y="249730"/>
                </a:lnTo>
                <a:lnTo>
                  <a:pt x="129652" y="247251"/>
                </a:lnTo>
                <a:lnTo>
                  <a:pt x="106437" y="244645"/>
                </a:lnTo>
                <a:lnTo>
                  <a:pt x="88103" y="242909"/>
                </a:lnTo>
                <a:lnTo>
                  <a:pt x="73023" y="241751"/>
                </a:lnTo>
                <a:lnTo>
                  <a:pt x="60112" y="240979"/>
                </a:lnTo>
                <a:lnTo>
                  <a:pt x="48647" y="239512"/>
                </a:lnTo>
                <a:lnTo>
                  <a:pt x="38147" y="237581"/>
                </a:lnTo>
                <a:lnTo>
                  <a:pt x="28288" y="235342"/>
                </a:lnTo>
                <a:lnTo>
                  <a:pt x="20764" y="233848"/>
                </a:lnTo>
                <a:lnTo>
                  <a:pt x="14795" y="232854"/>
                </a:lnTo>
                <a:lnTo>
                  <a:pt x="0" y="230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9"/>
          <p:cNvSpPr/>
          <p:nvPr/>
        </p:nvSpPr>
        <p:spPr>
          <a:xfrm>
            <a:off x="4520565" y="3368992"/>
            <a:ext cx="308611" cy="222483"/>
          </a:xfrm>
          <a:custGeom>
            <a:avLst/>
            <a:gdLst/>
            <a:ahLst/>
            <a:cxnLst/>
            <a:rect l="0" t="0" r="0" b="0"/>
            <a:pathLst>
              <a:path w="308611" h="222483">
                <a:moveTo>
                  <a:pt x="0" y="0"/>
                </a:moveTo>
                <a:lnTo>
                  <a:pt x="0" y="18203"/>
                </a:lnTo>
                <a:lnTo>
                  <a:pt x="952" y="26423"/>
                </a:lnTo>
                <a:lnTo>
                  <a:pt x="2540" y="34761"/>
                </a:lnTo>
                <a:lnTo>
                  <a:pt x="4551" y="43176"/>
                </a:lnTo>
                <a:lnTo>
                  <a:pt x="5891" y="56407"/>
                </a:lnTo>
                <a:lnTo>
                  <a:pt x="6785" y="72847"/>
                </a:lnTo>
                <a:lnTo>
                  <a:pt x="8219" y="122128"/>
                </a:lnTo>
                <a:lnTo>
                  <a:pt x="8467" y="155460"/>
                </a:lnTo>
                <a:lnTo>
                  <a:pt x="9455" y="165553"/>
                </a:lnTo>
                <a:lnTo>
                  <a:pt x="11066" y="174186"/>
                </a:lnTo>
                <a:lnTo>
                  <a:pt x="13092" y="181847"/>
                </a:lnTo>
                <a:lnTo>
                  <a:pt x="16348" y="187906"/>
                </a:lnTo>
                <a:lnTo>
                  <a:pt x="20424" y="192898"/>
                </a:lnTo>
                <a:lnTo>
                  <a:pt x="25046" y="197179"/>
                </a:lnTo>
                <a:lnTo>
                  <a:pt x="30032" y="200985"/>
                </a:lnTo>
                <a:lnTo>
                  <a:pt x="35261" y="204475"/>
                </a:lnTo>
                <a:lnTo>
                  <a:pt x="40652" y="207754"/>
                </a:lnTo>
                <a:lnTo>
                  <a:pt x="49183" y="211398"/>
                </a:lnTo>
                <a:lnTo>
                  <a:pt x="52791" y="212370"/>
                </a:lnTo>
                <a:lnTo>
                  <a:pt x="69500" y="215989"/>
                </a:lnTo>
                <a:lnTo>
                  <a:pt x="80623" y="218288"/>
                </a:lnTo>
                <a:lnTo>
                  <a:pt x="89944" y="219820"/>
                </a:lnTo>
                <a:lnTo>
                  <a:pt x="98062" y="220842"/>
                </a:lnTo>
                <a:lnTo>
                  <a:pt x="105380" y="221523"/>
                </a:lnTo>
                <a:lnTo>
                  <a:pt x="112163" y="221977"/>
                </a:lnTo>
                <a:lnTo>
                  <a:pt x="118590" y="222280"/>
                </a:lnTo>
                <a:lnTo>
                  <a:pt x="124780" y="222482"/>
                </a:lnTo>
                <a:lnTo>
                  <a:pt x="131764" y="221664"/>
                </a:lnTo>
                <a:lnTo>
                  <a:pt x="139278" y="220166"/>
                </a:lnTo>
                <a:lnTo>
                  <a:pt x="147144" y="218215"/>
                </a:lnTo>
                <a:lnTo>
                  <a:pt x="159056" y="215962"/>
                </a:lnTo>
                <a:lnTo>
                  <a:pt x="221001" y="205501"/>
                </a:lnTo>
                <a:lnTo>
                  <a:pt x="235916" y="202724"/>
                </a:lnTo>
                <a:lnTo>
                  <a:pt x="246812" y="200871"/>
                </a:lnTo>
                <a:lnTo>
                  <a:pt x="255029" y="199637"/>
                </a:lnTo>
                <a:lnTo>
                  <a:pt x="261459" y="198814"/>
                </a:lnTo>
                <a:lnTo>
                  <a:pt x="268603" y="198265"/>
                </a:lnTo>
                <a:lnTo>
                  <a:pt x="276224" y="197899"/>
                </a:lnTo>
                <a:lnTo>
                  <a:pt x="30861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0"/>
          <p:cNvSpPr/>
          <p:nvPr/>
        </p:nvSpPr>
        <p:spPr>
          <a:xfrm>
            <a:off x="4537709" y="3411854"/>
            <a:ext cx="282894" cy="68582"/>
          </a:xfrm>
          <a:custGeom>
            <a:avLst/>
            <a:gdLst/>
            <a:ahLst/>
            <a:cxnLst/>
            <a:rect l="0" t="0" r="0" b="0"/>
            <a:pathLst>
              <a:path w="282894" h="68582">
                <a:moveTo>
                  <a:pt x="0" y="68581"/>
                </a:moveTo>
                <a:lnTo>
                  <a:pt x="9103" y="64030"/>
                </a:lnTo>
                <a:lnTo>
                  <a:pt x="15594" y="61737"/>
                </a:lnTo>
                <a:lnTo>
                  <a:pt x="23731" y="59255"/>
                </a:lnTo>
                <a:lnTo>
                  <a:pt x="32966" y="56649"/>
                </a:lnTo>
                <a:lnTo>
                  <a:pt x="71167" y="43593"/>
                </a:lnTo>
                <a:lnTo>
                  <a:pt x="96022" y="34777"/>
                </a:lnTo>
                <a:lnTo>
                  <a:pt x="115450" y="28900"/>
                </a:lnTo>
                <a:lnTo>
                  <a:pt x="131259" y="24982"/>
                </a:lnTo>
                <a:lnTo>
                  <a:pt x="144657" y="22370"/>
                </a:lnTo>
                <a:lnTo>
                  <a:pt x="156445" y="19676"/>
                </a:lnTo>
                <a:lnTo>
                  <a:pt x="167162" y="16927"/>
                </a:lnTo>
                <a:lnTo>
                  <a:pt x="177164" y="14143"/>
                </a:lnTo>
                <a:lnTo>
                  <a:pt x="185737" y="11333"/>
                </a:lnTo>
                <a:lnTo>
                  <a:pt x="193357" y="8508"/>
                </a:lnTo>
                <a:lnTo>
                  <a:pt x="200343" y="5673"/>
                </a:lnTo>
                <a:lnTo>
                  <a:pt x="207857" y="3782"/>
                </a:lnTo>
                <a:lnTo>
                  <a:pt x="215724" y="2522"/>
                </a:lnTo>
                <a:lnTo>
                  <a:pt x="223826" y="1681"/>
                </a:lnTo>
                <a:lnTo>
                  <a:pt x="230180" y="1121"/>
                </a:lnTo>
                <a:lnTo>
                  <a:pt x="235369" y="747"/>
                </a:lnTo>
                <a:lnTo>
                  <a:pt x="239780" y="499"/>
                </a:lnTo>
                <a:lnTo>
                  <a:pt x="249762" y="222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1"/>
          <p:cNvSpPr/>
          <p:nvPr/>
        </p:nvSpPr>
        <p:spPr>
          <a:xfrm>
            <a:off x="4486275" y="3283267"/>
            <a:ext cx="317183" cy="77154"/>
          </a:xfrm>
          <a:custGeom>
            <a:avLst/>
            <a:gdLst/>
            <a:ahLst/>
            <a:cxnLst/>
            <a:rect l="0" t="0" r="0" b="0"/>
            <a:pathLst>
              <a:path w="317183" h="77154">
                <a:moveTo>
                  <a:pt x="0" y="77153"/>
                </a:moveTo>
                <a:lnTo>
                  <a:pt x="4550" y="72602"/>
                </a:lnTo>
                <a:lnTo>
                  <a:pt x="7796" y="71261"/>
                </a:lnTo>
                <a:lnTo>
                  <a:pt x="16482" y="69772"/>
                </a:lnTo>
                <a:lnTo>
                  <a:pt x="21465" y="68422"/>
                </a:lnTo>
                <a:lnTo>
                  <a:pt x="26693" y="66570"/>
                </a:lnTo>
                <a:lnTo>
                  <a:pt x="32082" y="64382"/>
                </a:lnTo>
                <a:lnTo>
                  <a:pt x="37581" y="61971"/>
                </a:lnTo>
                <a:lnTo>
                  <a:pt x="48770" y="56753"/>
                </a:lnTo>
                <a:lnTo>
                  <a:pt x="55373" y="54980"/>
                </a:lnTo>
                <a:lnTo>
                  <a:pt x="62632" y="53799"/>
                </a:lnTo>
                <a:lnTo>
                  <a:pt x="70330" y="53011"/>
                </a:lnTo>
                <a:lnTo>
                  <a:pt x="77366" y="51533"/>
                </a:lnTo>
                <a:lnTo>
                  <a:pt x="83963" y="49595"/>
                </a:lnTo>
                <a:lnTo>
                  <a:pt x="104888" y="42317"/>
                </a:lnTo>
                <a:lnTo>
                  <a:pt x="112787" y="39642"/>
                </a:lnTo>
                <a:lnTo>
                  <a:pt x="121864" y="36905"/>
                </a:lnTo>
                <a:lnTo>
                  <a:pt x="142109" y="31325"/>
                </a:lnTo>
                <a:lnTo>
                  <a:pt x="150936" y="28504"/>
                </a:lnTo>
                <a:lnTo>
                  <a:pt x="158727" y="25670"/>
                </a:lnTo>
                <a:lnTo>
                  <a:pt x="165825" y="22828"/>
                </a:lnTo>
                <a:lnTo>
                  <a:pt x="174368" y="20934"/>
                </a:lnTo>
                <a:lnTo>
                  <a:pt x="183872" y="19671"/>
                </a:lnTo>
                <a:lnTo>
                  <a:pt x="194019" y="18829"/>
                </a:lnTo>
                <a:lnTo>
                  <a:pt x="203641" y="17315"/>
                </a:lnTo>
                <a:lnTo>
                  <a:pt x="212913" y="15354"/>
                </a:lnTo>
                <a:lnTo>
                  <a:pt x="221952" y="13093"/>
                </a:lnTo>
                <a:lnTo>
                  <a:pt x="233693" y="11586"/>
                </a:lnTo>
                <a:lnTo>
                  <a:pt x="247235" y="10582"/>
                </a:lnTo>
                <a:lnTo>
                  <a:pt x="261978" y="9912"/>
                </a:lnTo>
                <a:lnTo>
                  <a:pt x="274664" y="8513"/>
                </a:lnTo>
                <a:lnTo>
                  <a:pt x="285979" y="6628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2"/>
          <p:cNvSpPr/>
          <p:nvPr/>
        </p:nvSpPr>
        <p:spPr>
          <a:xfrm>
            <a:off x="4924811" y="3198851"/>
            <a:ext cx="401569" cy="366518"/>
          </a:xfrm>
          <a:custGeom>
            <a:avLst/>
            <a:gdLst/>
            <a:ahLst/>
            <a:cxnLst/>
            <a:rect l="0" t="0" r="0" b="0"/>
            <a:pathLst>
              <a:path w="401569" h="366518">
                <a:moveTo>
                  <a:pt x="15806" y="75844"/>
                </a:moveTo>
                <a:lnTo>
                  <a:pt x="15806" y="89496"/>
                </a:lnTo>
                <a:lnTo>
                  <a:pt x="16759" y="94470"/>
                </a:lnTo>
                <a:lnTo>
                  <a:pt x="21697" y="106022"/>
                </a:lnTo>
                <a:lnTo>
                  <a:pt x="23187" y="112434"/>
                </a:lnTo>
                <a:lnTo>
                  <a:pt x="23584" y="119287"/>
                </a:lnTo>
                <a:lnTo>
                  <a:pt x="24025" y="139602"/>
                </a:lnTo>
                <a:lnTo>
                  <a:pt x="25096" y="148829"/>
                </a:lnTo>
                <a:lnTo>
                  <a:pt x="26762" y="156886"/>
                </a:lnTo>
                <a:lnTo>
                  <a:pt x="28825" y="164162"/>
                </a:lnTo>
                <a:lnTo>
                  <a:pt x="30200" y="170917"/>
                </a:lnTo>
                <a:lnTo>
                  <a:pt x="31117" y="177326"/>
                </a:lnTo>
                <a:lnTo>
                  <a:pt x="31728" y="183503"/>
                </a:lnTo>
                <a:lnTo>
                  <a:pt x="40028" y="225927"/>
                </a:lnTo>
                <a:lnTo>
                  <a:pt x="46241" y="255909"/>
                </a:lnTo>
                <a:lnTo>
                  <a:pt x="50384" y="278755"/>
                </a:lnTo>
                <a:lnTo>
                  <a:pt x="53146" y="296843"/>
                </a:lnTo>
                <a:lnTo>
                  <a:pt x="54986" y="311759"/>
                </a:lnTo>
                <a:lnTo>
                  <a:pt x="56214" y="323608"/>
                </a:lnTo>
                <a:lnTo>
                  <a:pt x="57032" y="333412"/>
                </a:lnTo>
                <a:lnTo>
                  <a:pt x="57941" y="348434"/>
                </a:lnTo>
                <a:lnTo>
                  <a:pt x="58346" y="358284"/>
                </a:lnTo>
                <a:lnTo>
                  <a:pt x="59406" y="361292"/>
                </a:lnTo>
                <a:lnTo>
                  <a:pt x="61065" y="363298"/>
                </a:lnTo>
                <a:lnTo>
                  <a:pt x="63124" y="364635"/>
                </a:lnTo>
                <a:lnTo>
                  <a:pt x="63544" y="365526"/>
                </a:lnTo>
                <a:lnTo>
                  <a:pt x="62871" y="366120"/>
                </a:lnTo>
                <a:lnTo>
                  <a:pt x="61470" y="366517"/>
                </a:lnTo>
                <a:lnTo>
                  <a:pt x="59583" y="363923"/>
                </a:lnTo>
                <a:lnTo>
                  <a:pt x="54948" y="353422"/>
                </a:lnTo>
                <a:lnTo>
                  <a:pt x="49712" y="344309"/>
                </a:lnTo>
                <a:lnTo>
                  <a:pt x="46983" y="340546"/>
                </a:lnTo>
                <a:lnTo>
                  <a:pt x="43950" y="331284"/>
                </a:lnTo>
                <a:lnTo>
                  <a:pt x="41650" y="320818"/>
                </a:lnTo>
                <a:lnTo>
                  <a:pt x="37452" y="309816"/>
                </a:lnTo>
                <a:lnTo>
                  <a:pt x="34999" y="302310"/>
                </a:lnTo>
                <a:lnTo>
                  <a:pt x="32411" y="293496"/>
                </a:lnTo>
                <a:lnTo>
                  <a:pt x="29734" y="283810"/>
                </a:lnTo>
                <a:lnTo>
                  <a:pt x="26996" y="266876"/>
                </a:lnTo>
                <a:lnTo>
                  <a:pt x="24219" y="245108"/>
                </a:lnTo>
                <a:lnTo>
                  <a:pt x="21414" y="220119"/>
                </a:lnTo>
                <a:lnTo>
                  <a:pt x="18593" y="198697"/>
                </a:lnTo>
                <a:lnTo>
                  <a:pt x="11022" y="148651"/>
                </a:lnTo>
                <a:lnTo>
                  <a:pt x="9760" y="137717"/>
                </a:lnTo>
                <a:lnTo>
                  <a:pt x="8917" y="128523"/>
                </a:lnTo>
                <a:lnTo>
                  <a:pt x="5442" y="100527"/>
                </a:lnTo>
                <a:lnTo>
                  <a:pt x="3181" y="83726"/>
                </a:lnTo>
                <a:lnTo>
                  <a:pt x="1675" y="70621"/>
                </a:lnTo>
                <a:lnTo>
                  <a:pt x="670" y="59980"/>
                </a:lnTo>
                <a:lnTo>
                  <a:pt x="0" y="50980"/>
                </a:lnTo>
                <a:lnTo>
                  <a:pt x="506" y="44980"/>
                </a:lnTo>
                <a:lnTo>
                  <a:pt x="1796" y="40981"/>
                </a:lnTo>
                <a:lnTo>
                  <a:pt x="3609" y="38314"/>
                </a:lnTo>
                <a:lnTo>
                  <a:pt x="7675" y="37489"/>
                </a:lnTo>
                <a:lnTo>
                  <a:pt x="19812" y="39112"/>
                </a:lnTo>
                <a:lnTo>
                  <a:pt x="29652" y="40468"/>
                </a:lnTo>
                <a:lnTo>
                  <a:pt x="41010" y="41071"/>
                </a:lnTo>
                <a:lnTo>
                  <a:pt x="61933" y="41339"/>
                </a:lnTo>
                <a:lnTo>
                  <a:pt x="75132" y="40458"/>
                </a:lnTo>
                <a:lnTo>
                  <a:pt x="89647" y="38918"/>
                </a:lnTo>
                <a:lnTo>
                  <a:pt x="105038" y="36939"/>
                </a:lnTo>
                <a:lnTo>
                  <a:pt x="118157" y="34667"/>
                </a:lnTo>
                <a:lnTo>
                  <a:pt x="129760" y="32200"/>
                </a:lnTo>
                <a:lnTo>
                  <a:pt x="173465" y="21397"/>
                </a:lnTo>
                <a:lnTo>
                  <a:pt x="184729" y="19543"/>
                </a:lnTo>
                <a:lnTo>
                  <a:pt x="196049" y="18308"/>
                </a:lnTo>
                <a:lnTo>
                  <a:pt x="207405" y="17484"/>
                </a:lnTo>
                <a:lnTo>
                  <a:pt x="217834" y="15982"/>
                </a:lnTo>
                <a:lnTo>
                  <a:pt x="227644" y="14028"/>
                </a:lnTo>
                <a:lnTo>
                  <a:pt x="237041" y="11773"/>
                </a:lnTo>
                <a:lnTo>
                  <a:pt x="249974" y="10270"/>
                </a:lnTo>
                <a:lnTo>
                  <a:pt x="265263" y="9268"/>
                </a:lnTo>
                <a:lnTo>
                  <a:pt x="282123" y="8600"/>
                </a:lnTo>
                <a:lnTo>
                  <a:pt x="295268" y="7202"/>
                </a:lnTo>
                <a:lnTo>
                  <a:pt x="305937" y="5317"/>
                </a:lnTo>
                <a:lnTo>
                  <a:pt x="314954" y="3109"/>
                </a:lnTo>
                <a:lnTo>
                  <a:pt x="323823" y="1636"/>
                </a:lnTo>
                <a:lnTo>
                  <a:pt x="332594" y="654"/>
                </a:lnTo>
                <a:lnTo>
                  <a:pt x="341297" y="0"/>
                </a:lnTo>
                <a:lnTo>
                  <a:pt x="350911" y="516"/>
                </a:lnTo>
                <a:lnTo>
                  <a:pt x="361129" y="1813"/>
                </a:lnTo>
                <a:lnTo>
                  <a:pt x="383554" y="5649"/>
                </a:lnTo>
                <a:lnTo>
                  <a:pt x="401568" y="72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3"/>
          <p:cNvSpPr/>
          <p:nvPr/>
        </p:nvSpPr>
        <p:spPr>
          <a:xfrm>
            <a:off x="4949190" y="3386137"/>
            <a:ext cx="377190" cy="25718"/>
          </a:xfrm>
          <a:custGeom>
            <a:avLst/>
            <a:gdLst/>
            <a:ahLst/>
            <a:cxnLst/>
            <a:rect l="0" t="0" r="0" b="0"/>
            <a:pathLst>
              <a:path w="377190" h="25718">
                <a:moveTo>
                  <a:pt x="0" y="25717"/>
                </a:moveTo>
                <a:lnTo>
                  <a:pt x="23863" y="25717"/>
                </a:lnTo>
                <a:lnTo>
                  <a:pt x="29244" y="24765"/>
                </a:lnTo>
                <a:lnTo>
                  <a:pt x="34736" y="23178"/>
                </a:lnTo>
                <a:lnTo>
                  <a:pt x="40302" y="21167"/>
                </a:lnTo>
                <a:lnTo>
                  <a:pt x="54490" y="18874"/>
                </a:lnTo>
                <a:lnTo>
                  <a:pt x="74427" y="16392"/>
                </a:lnTo>
                <a:lnTo>
                  <a:pt x="98195" y="13786"/>
                </a:lnTo>
                <a:lnTo>
                  <a:pt x="123566" y="12048"/>
                </a:lnTo>
                <a:lnTo>
                  <a:pt x="150004" y="10890"/>
                </a:lnTo>
                <a:lnTo>
                  <a:pt x="177155" y="10117"/>
                </a:lnTo>
                <a:lnTo>
                  <a:pt x="199066" y="8650"/>
                </a:lnTo>
                <a:lnTo>
                  <a:pt x="217483" y="6719"/>
                </a:lnTo>
                <a:lnTo>
                  <a:pt x="233571" y="4480"/>
                </a:lnTo>
                <a:lnTo>
                  <a:pt x="249059" y="2986"/>
                </a:lnTo>
                <a:lnTo>
                  <a:pt x="264146" y="1991"/>
                </a:lnTo>
                <a:lnTo>
                  <a:pt x="3771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4"/>
          <p:cNvSpPr/>
          <p:nvPr/>
        </p:nvSpPr>
        <p:spPr>
          <a:xfrm>
            <a:off x="1614487" y="3334702"/>
            <a:ext cx="377191" cy="111444"/>
          </a:xfrm>
          <a:custGeom>
            <a:avLst/>
            <a:gdLst/>
            <a:ahLst/>
            <a:cxnLst/>
            <a:rect l="0" t="0" r="0" b="0"/>
            <a:pathLst>
              <a:path w="377191" h="111444">
                <a:moveTo>
                  <a:pt x="0" y="111443"/>
                </a:moveTo>
                <a:lnTo>
                  <a:pt x="9102" y="102341"/>
                </a:lnTo>
                <a:lnTo>
                  <a:pt x="13688" y="99660"/>
                </a:lnTo>
                <a:lnTo>
                  <a:pt x="31149" y="93982"/>
                </a:lnTo>
                <a:lnTo>
                  <a:pt x="39816" y="90277"/>
                </a:lnTo>
                <a:lnTo>
                  <a:pt x="49404" y="85902"/>
                </a:lnTo>
                <a:lnTo>
                  <a:pt x="69131" y="80128"/>
                </a:lnTo>
                <a:lnTo>
                  <a:pt x="95617" y="73421"/>
                </a:lnTo>
                <a:lnTo>
                  <a:pt x="150129" y="60254"/>
                </a:lnTo>
                <a:lnTo>
                  <a:pt x="183881" y="51227"/>
                </a:lnTo>
                <a:lnTo>
                  <a:pt x="208408" y="44040"/>
                </a:lnTo>
                <a:lnTo>
                  <a:pt x="218948" y="40790"/>
                </a:lnTo>
                <a:lnTo>
                  <a:pt x="240821" y="34639"/>
                </a:lnTo>
                <a:lnTo>
                  <a:pt x="251987" y="31665"/>
                </a:lnTo>
                <a:lnTo>
                  <a:pt x="272014" y="25821"/>
                </a:lnTo>
                <a:lnTo>
                  <a:pt x="281356" y="22929"/>
                </a:lnTo>
                <a:lnTo>
                  <a:pt x="288535" y="20049"/>
                </a:lnTo>
                <a:lnTo>
                  <a:pt x="294274" y="17176"/>
                </a:lnTo>
                <a:lnTo>
                  <a:pt x="299053" y="14308"/>
                </a:lnTo>
                <a:lnTo>
                  <a:pt x="305096" y="12396"/>
                </a:lnTo>
                <a:lnTo>
                  <a:pt x="311982" y="11122"/>
                </a:lnTo>
                <a:lnTo>
                  <a:pt x="319431" y="10272"/>
                </a:lnTo>
                <a:lnTo>
                  <a:pt x="325349" y="8753"/>
                </a:lnTo>
                <a:lnTo>
                  <a:pt x="330247" y="6788"/>
                </a:lnTo>
                <a:lnTo>
                  <a:pt x="334464" y="4525"/>
                </a:lnTo>
                <a:lnTo>
                  <a:pt x="344231" y="2011"/>
                </a:lnTo>
                <a:lnTo>
                  <a:pt x="353969" y="894"/>
                </a:lnTo>
                <a:lnTo>
                  <a:pt x="364806" y="265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5"/>
          <p:cNvSpPr/>
          <p:nvPr/>
        </p:nvSpPr>
        <p:spPr>
          <a:xfrm>
            <a:off x="1592262" y="3938799"/>
            <a:ext cx="416561" cy="167429"/>
          </a:xfrm>
          <a:custGeom>
            <a:avLst/>
            <a:gdLst/>
            <a:ahLst/>
            <a:cxnLst/>
            <a:rect l="0" t="0" r="0" b="0"/>
            <a:pathLst>
              <a:path w="416561" h="167429">
                <a:moveTo>
                  <a:pt x="13652" y="4551"/>
                </a:moveTo>
                <a:lnTo>
                  <a:pt x="0" y="0"/>
                </a:lnTo>
                <a:lnTo>
                  <a:pt x="741" y="564"/>
                </a:lnTo>
                <a:lnTo>
                  <a:pt x="5997" y="2846"/>
                </a:lnTo>
                <a:lnTo>
                  <a:pt x="14264" y="6271"/>
                </a:lnTo>
                <a:lnTo>
                  <a:pt x="21680" y="9508"/>
                </a:lnTo>
                <a:lnTo>
                  <a:pt x="35000" y="15644"/>
                </a:lnTo>
                <a:lnTo>
                  <a:pt x="62311" y="29004"/>
                </a:lnTo>
                <a:lnTo>
                  <a:pt x="71809" y="33236"/>
                </a:lnTo>
                <a:lnTo>
                  <a:pt x="80998" y="37009"/>
                </a:lnTo>
                <a:lnTo>
                  <a:pt x="89982" y="40477"/>
                </a:lnTo>
                <a:lnTo>
                  <a:pt x="107585" y="46870"/>
                </a:lnTo>
                <a:lnTo>
                  <a:pt x="116279" y="49909"/>
                </a:lnTo>
                <a:lnTo>
                  <a:pt x="124932" y="51934"/>
                </a:lnTo>
                <a:lnTo>
                  <a:pt x="133559" y="53285"/>
                </a:lnTo>
                <a:lnTo>
                  <a:pt x="142168" y="54185"/>
                </a:lnTo>
                <a:lnTo>
                  <a:pt x="150764" y="56690"/>
                </a:lnTo>
                <a:lnTo>
                  <a:pt x="159353" y="60265"/>
                </a:lnTo>
                <a:lnTo>
                  <a:pt x="167936" y="64554"/>
                </a:lnTo>
                <a:lnTo>
                  <a:pt x="179373" y="69317"/>
                </a:lnTo>
                <a:lnTo>
                  <a:pt x="192713" y="74399"/>
                </a:lnTo>
                <a:lnTo>
                  <a:pt x="207321" y="79691"/>
                </a:lnTo>
                <a:lnTo>
                  <a:pt x="220870" y="84172"/>
                </a:lnTo>
                <a:lnTo>
                  <a:pt x="233712" y="88112"/>
                </a:lnTo>
                <a:lnTo>
                  <a:pt x="246084" y="91691"/>
                </a:lnTo>
                <a:lnTo>
                  <a:pt x="259094" y="96934"/>
                </a:lnTo>
                <a:lnTo>
                  <a:pt x="272530" y="103287"/>
                </a:lnTo>
                <a:lnTo>
                  <a:pt x="370717" y="153076"/>
                </a:lnTo>
                <a:lnTo>
                  <a:pt x="382215" y="156287"/>
                </a:lnTo>
                <a:lnTo>
                  <a:pt x="387948" y="157143"/>
                </a:lnTo>
                <a:lnTo>
                  <a:pt x="396859" y="160634"/>
                </a:lnTo>
                <a:lnTo>
                  <a:pt x="416560" y="1674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6"/>
          <p:cNvSpPr/>
          <p:nvPr/>
        </p:nvSpPr>
        <p:spPr>
          <a:xfrm>
            <a:off x="2265997" y="4509135"/>
            <a:ext cx="77154" cy="240031"/>
          </a:xfrm>
          <a:custGeom>
            <a:avLst/>
            <a:gdLst/>
            <a:ahLst/>
            <a:cxnLst/>
            <a:rect l="0" t="0" r="0" b="0"/>
            <a:pathLst>
              <a:path w="77154" h="240031">
                <a:moveTo>
                  <a:pt x="0" y="240030"/>
                </a:moveTo>
                <a:lnTo>
                  <a:pt x="4551" y="226377"/>
                </a:lnTo>
                <a:lnTo>
                  <a:pt x="5891" y="220451"/>
                </a:lnTo>
                <a:lnTo>
                  <a:pt x="6785" y="214595"/>
                </a:lnTo>
                <a:lnTo>
                  <a:pt x="7381" y="208785"/>
                </a:lnTo>
                <a:lnTo>
                  <a:pt x="8731" y="203008"/>
                </a:lnTo>
                <a:lnTo>
                  <a:pt x="10583" y="197251"/>
                </a:lnTo>
                <a:lnTo>
                  <a:pt x="12770" y="191508"/>
                </a:lnTo>
                <a:lnTo>
                  <a:pt x="17741" y="177507"/>
                </a:lnTo>
                <a:lnTo>
                  <a:pt x="28693" y="145235"/>
                </a:lnTo>
                <a:lnTo>
                  <a:pt x="30558" y="136828"/>
                </a:lnTo>
                <a:lnTo>
                  <a:pt x="31802" y="128366"/>
                </a:lnTo>
                <a:lnTo>
                  <a:pt x="32632" y="119868"/>
                </a:lnTo>
                <a:lnTo>
                  <a:pt x="34137" y="111344"/>
                </a:lnTo>
                <a:lnTo>
                  <a:pt x="36093" y="102804"/>
                </a:lnTo>
                <a:lnTo>
                  <a:pt x="38349" y="94254"/>
                </a:lnTo>
                <a:lnTo>
                  <a:pt x="42711" y="83790"/>
                </a:lnTo>
                <a:lnTo>
                  <a:pt x="48477" y="72053"/>
                </a:lnTo>
                <a:lnTo>
                  <a:pt x="55178" y="59465"/>
                </a:lnTo>
                <a:lnTo>
                  <a:pt x="59645" y="49168"/>
                </a:lnTo>
                <a:lnTo>
                  <a:pt x="62624" y="40399"/>
                </a:lnTo>
                <a:lnTo>
                  <a:pt x="64609" y="32647"/>
                </a:lnTo>
                <a:lnTo>
                  <a:pt x="66885" y="26527"/>
                </a:lnTo>
                <a:lnTo>
                  <a:pt x="69355" y="21495"/>
                </a:lnTo>
                <a:lnTo>
                  <a:pt x="71954" y="17187"/>
                </a:lnTo>
                <a:lnTo>
                  <a:pt x="73687" y="13363"/>
                </a:lnTo>
                <a:lnTo>
                  <a:pt x="74842" y="9861"/>
                </a:lnTo>
                <a:lnTo>
                  <a:pt x="7715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7"/>
          <p:cNvSpPr/>
          <p:nvPr/>
        </p:nvSpPr>
        <p:spPr>
          <a:xfrm>
            <a:off x="2343150" y="4500562"/>
            <a:ext cx="120015" cy="300039"/>
          </a:xfrm>
          <a:custGeom>
            <a:avLst/>
            <a:gdLst/>
            <a:ahLst/>
            <a:cxnLst/>
            <a:rect l="0" t="0" r="0" b="0"/>
            <a:pathLst>
              <a:path w="120015" h="300039">
                <a:moveTo>
                  <a:pt x="0" y="300038"/>
                </a:moveTo>
                <a:lnTo>
                  <a:pt x="28370" y="243296"/>
                </a:lnTo>
                <a:lnTo>
                  <a:pt x="31296" y="236493"/>
                </a:lnTo>
                <a:lnTo>
                  <a:pt x="34199" y="229100"/>
                </a:lnTo>
                <a:lnTo>
                  <a:pt x="40917" y="211360"/>
                </a:lnTo>
                <a:lnTo>
                  <a:pt x="57314" y="168882"/>
                </a:lnTo>
                <a:lnTo>
                  <a:pt x="75320" y="120144"/>
                </a:lnTo>
                <a:lnTo>
                  <a:pt x="81646" y="101051"/>
                </a:lnTo>
                <a:lnTo>
                  <a:pt x="85863" y="86417"/>
                </a:lnTo>
                <a:lnTo>
                  <a:pt x="88674" y="74757"/>
                </a:lnTo>
                <a:lnTo>
                  <a:pt x="91501" y="65078"/>
                </a:lnTo>
                <a:lnTo>
                  <a:pt x="94338" y="56720"/>
                </a:lnTo>
                <a:lnTo>
                  <a:pt x="97182" y="49244"/>
                </a:lnTo>
                <a:lnTo>
                  <a:pt x="100030" y="42354"/>
                </a:lnTo>
                <a:lnTo>
                  <a:pt x="102882" y="35856"/>
                </a:lnTo>
                <a:lnTo>
                  <a:pt x="105735" y="29619"/>
                </a:lnTo>
                <a:lnTo>
                  <a:pt x="108590" y="24509"/>
                </a:lnTo>
                <a:lnTo>
                  <a:pt x="111446" y="20149"/>
                </a:lnTo>
                <a:lnTo>
                  <a:pt x="114302" y="16290"/>
                </a:lnTo>
                <a:lnTo>
                  <a:pt x="117475" y="9463"/>
                </a:lnTo>
                <a:lnTo>
                  <a:pt x="12001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8"/>
          <p:cNvSpPr/>
          <p:nvPr/>
        </p:nvSpPr>
        <p:spPr>
          <a:xfrm>
            <a:off x="2291714" y="2683192"/>
            <a:ext cx="60009" cy="240031"/>
          </a:xfrm>
          <a:custGeom>
            <a:avLst/>
            <a:gdLst/>
            <a:ahLst/>
            <a:cxnLst/>
            <a:rect l="0" t="0" r="0" b="0"/>
            <a:pathLst>
              <a:path w="60009" h="240031">
                <a:moveTo>
                  <a:pt x="0" y="0"/>
                </a:moveTo>
                <a:lnTo>
                  <a:pt x="4551" y="13653"/>
                </a:lnTo>
                <a:lnTo>
                  <a:pt x="6844" y="18627"/>
                </a:lnTo>
                <a:lnTo>
                  <a:pt x="9326" y="22895"/>
                </a:lnTo>
                <a:lnTo>
                  <a:pt x="11932" y="26694"/>
                </a:lnTo>
                <a:lnTo>
                  <a:pt x="14622" y="32083"/>
                </a:lnTo>
                <a:lnTo>
                  <a:pt x="17369" y="38534"/>
                </a:lnTo>
                <a:lnTo>
                  <a:pt x="20152" y="45692"/>
                </a:lnTo>
                <a:lnTo>
                  <a:pt x="22960" y="58084"/>
                </a:lnTo>
                <a:lnTo>
                  <a:pt x="25784" y="73965"/>
                </a:lnTo>
                <a:lnTo>
                  <a:pt x="28619" y="92172"/>
                </a:lnTo>
                <a:lnTo>
                  <a:pt x="36850" y="137803"/>
                </a:lnTo>
                <a:lnTo>
                  <a:pt x="41712" y="163306"/>
                </a:lnTo>
                <a:lnTo>
                  <a:pt x="44953" y="182213"/>
                </a:lnTo>
                <a:lnTo>
                  <a:pt x="47114" y="196723"/>
                </a:lnTo>
                <a:lnTo>
                  <a:pt x="50582" y="224596"/>
                </a:lnTo>
                <a:lnTo>
                  <a:pt x="52771" y="227836"/>
                </a:lnTo>
                <a:lnTo>
                  <a:pt x="56136" y="230948"/>
                </a:lnTo>
                <a:lnTo>
                  <a:pt x="60008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9"/>
          <p:cNvSpPr/>
          <p:nvPr/>
        </p:nvSpPr>
        <p:spPr>
          <a:xfrm>
            <a:off x="2377439" y="2666047"/>
            <a:ext cx="111444" cy="291466"/>
          </a:xfrm>
          <a:custGeom>
            <a:avLst/>
            <a:gdLst/>
            <a:ahLst/>
            <a:cxnLst/>
            <a:rect l="0" t="0" r="0" b="0"/>
            <a:pathLst>
              <a:path w="111444" h="291466">
                <a:moveTo>
                  <a:pt x="0" y="0"/>
                </a:moveTo>
                <a:lnTo>
                  <a:pt x="4551" y="13653"/>
                </a:lnTo>
                <a:lnTo>
                  <a:pt x="7797" y="18627"/>
                </a:lnTo>
                <a:lnTo>
                  <a:pt x="11866" y="22895"/>
                </a:lnTo>
                <a:lnTo>
                  <a:pt x="16483" y="26694"/>
                </a:lnTo>
                <a:lnTo>
                  <a:pt x="20514" y="31131"/>
                </a:lnTo>
                <a:lnTo>
                  <a:pt x="24153" y="35994"/>
                </a:lnTo>
                <a:lnTo>
                  <a:pt x="27533" y="41141"/>
                </a:lnTo>
                <a:lnTo>
                  <a:pt x="30738" y="46477"/>
                </a:lnTo>
                <a:lnTo>
                  <a:pt x="33827" y="51940"/>
                </a:lnTo>
                <a:lnTo>
                  <a:pt x="36839" y="57487"/>
                </a:lnTo>
                <a:lnTo>
                  <a:pt x="39799" y="64042"/>
                </a:lnTo>
                <a:lnTo>
                  <a:pt x="42726" y="71270"/>
                </a:lnTo>
                <a:lnTo>
                  <a:pt x="45629" y="78946"/>
                </a:lnTo>
                <a:lnTo>
                  <a:pt x="49469" y="91683"/>
                </a:lnTo>
                <a:lnTo>
                  <a:pt x="58817" y="126155"/>
                </a:lnTo>
                <a:lnTo>
                  <a:pt x="64929" y="146016"/>
                </a:lnTo>
                <a:lnTo>
                  <a:pt x="79340" y="188403"/>
                </a:lnTo>
                <a:lnTo>
                  <a:pt x="84326" y="205612"/>
                </a:lnTo>
                <a:lnTo>
                  <a:pt x="87650" y="219942"/>
                </a:lnTo>
                <a:lnTo>
                  <a:pt x="89866" y="232353"/>
                </a:lnTo>
                <a:lnTo>
                  <a:pt x="92296" y="242532"/>
                </a:lnTo>
                <a:lnTo>
                  <a:pt x="94868" y="251223"/>
                </a:lnTo>
                <a:lnTo>
                  <a:pt x="111443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0"/>
          <p:cNvSpPr/>
          <p:nvPr/>
        </p:nvSpPr>
        <p:spPr>
          <a:xfrm>
            <a:off x="3208972" y="3900487"/>
            <a:ext cx="377191" cy="79611"/>
          </a:xfrm>
          <a:custGeom>
            <a:avLst/>
            <a:gdLst/>
            <a:ahLst/>
            <a:cxnLst/>
            <a:rect l="0" t="0" r="0" b="0"/>
            <a:pathLst>
              <a:path w="377191" h="79611">
                <a:moveTo>
                  <a:pt x="0" y="68580"/>
                </a:moveTo>
                <a:lnTo>
                  <a:pt x="18203" y="77682"/>
                </a:lnTo>
                <a:lnTo>
                  <a:pt x="25471" y="79411"/>
                </a:lnTo>
                <a:lnTo>
                  <a:pt x="32220" y="79610"/>
                </a:lnTo>
                <a:lnTo>
                  <a:pt x="38625" y="78791"/>
                </a:lnTo>
                <a:lnTo>
                  <a:pt x="44800" y="78245"/>
                </a:lnTo>
                <a:lnTo>
                  <a:pt x="50822" y="77881"/>
                </a:lnTo>
                <a:lnTo>
                  <a:pt x="56741" y="77638"/>
                </a:lnTo>
                <a:lnTo>
                  <a:pt x="63545" y="76524"/>
                </a:lnTo>
                <a:lnTo>
                  <a:pt x="70939" y="74828"/>
                </a:lnTo>
                <a:lnTo>
                  <a:pt x="78725" y="72746"/>
                </a:lnTo>
                <a:lnTo>
                  <a:pt x="94996" y="67892"/>
                </a:lnTo>
                <a:lnTo>
                  <a:pt x="103336" y="65263"/>
                </a:lnTo>
                <a:lnTo>
                  <a:pt x="113658" y="61607"/>
                </a:lnTo>
                <a:lnTo>
                  <a:pt x="137827" y="52463"/>
                </a:lnTo>
                <a:lnTo>
                  <a:pt x="157607" y="46406"/>
                </a:lnTo>
                <a:lnTo>
                  <a:pt x="210065" y="32055"/>
                </a:lnTo>
                <a:lnTo>
                  <a:pt x="235294" y="26133"/>
                </a:lnTo>
                <a:lnTo>
                  <a:pt x="258780" y="21232"/>
                </a:lnTo>
                <a:lnTo>
                  <a:pt x="281105" y="17012"/>
                </a:lnTo>
                <a:lnTo>
                  <a:pt x="298846" y="13246"/>
                </a:lnTo>
                <a:lnTo>
                  <a:pt x="313530" y="9784"/>
                </a:lnTo>
                <a:lnTo>
                  <a:pt x="326178" y="6522"/>
                </a:lnTo>
                <a:lnTo>
                  <a:pt x="337467" y="4348"/>
                </a:lnTo>
                <a:lnTo>
                  <a:pt x="347851" y="2899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1"/>
          <p:cNvSpPr/>
          <p:nvPr/>
        </p:nvSpPr>
        <p:spPr>
          <a:xfrm>
            <a:off x="3234689" y="3934777"/>
            <a:ext cx="377191" cy="111444"/>
          </a:xfrm>
          <a:custGeom>
            <a:avLst/>
            <a:gdLst/>
            <a:ahLst/>
            <a:cxnLst/>
            <a:rect l="0" t="0" r="0" b="0"/>
            <a:pathLst>
              <a:path w="377191" h="111444">
                <a:moveTo>
                  <a:pt x="0" y="111443"/>
                </a:moveTo>
                <a:lnTo>
                  <a:pt x="13653" y="102341"/>
                </a:lnTo>
                <a:lnTo>
                  <a:pt x="19580" y="99660"/>
                </a:lnTo>
                <a:lnTo>
                  <a:pt x="37022" y="94934"/>
                </a:lnTo>
                <a:lnTo>
                  <a:pt x="42779" y="92817"/>
                </a:lnTo>
                <a:lnTo>
                  <a:pt x="48522" y="90453"/>
                </a:lnTo>
                <a:lnTo>
                  <a:pt x="55208" y="87925"/>
                </a:lnTo>
                <a:lnTo>
                  <a:pt x="70257" y="82575"/>
                </a:lnTo>
                <a:lnTo>
                  <a:pt x="94795" y="74209"/>
                </a:lnTo>
                <a:lnTo>
                  <a:pt x="104154" y="71380"/>
                </a:lnTo>
                <a:lnTo>
                  <a:pt x="124714" y="65697"/>
                </a:lnTo>
                <a:lnTo>
                  <a:pt x="135530" y="61895"/>
                </a:lnTo>
                <a:lnTo>
                  <a:pt x="146551" y="57456"/>
                </a:lnTo>
                <a:lnTo>
                  <a:pt x="157708" y="52592"/>
                </a:lnTo>
                <a:lnTo>
                  <a:pt x="168957" y="48396"/>
                </a:lnTo>
                <a:lnTo>
                  <a:pt x="180266" y="44647"/>
                </a:lnTo>
                <a:lnTo>
                  <a:pt x="191615" y="41195"/>
                </a:lnTo>
                <a:lnTo>
                  <a:pt x="247405" y="27199"/>
                </a:lnTo>
                <a:lnTo>
                  <a:pt x="284952" y="18133"/>
                </a:lnTo>
                <a:lnTo>
                  <a:pt x="311888" y="12089"/>
                </a:lnTo>
                <a:lnTo>
                  <a:pt x="331751" y="8059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2"/>
          <p:cNvSpPr/>
          <p:nvPr/>
        </p:nvSpPr>
        <p:spPr>
          <a:xfrm>
            <a:off x="3294697" y="3977640"/>
            <a:ext cx="377191" cy="145733"/>
          </a:xfrm>
          <a:custGeom>
            <a:avLst/>
            <a:gdLst/>
            <a:ahLst/>
            <a:cxnLst/>
            <a:rect l="0" t="0" r="0" b="0"/>
            <a:pathLst>
              <a:path w="377191" h="145733">
                <a:moveTo>
                  <a:pt x="0" y="145732"/>
                </a:moveTo>
                <a:lnTo>
                  <a:pt x="13653" y="141181"/>
                </a:lnTo>
                <a:lnTo>
                  <a:pt x="20532" y="137936"/>
                </a:lnTo>
                <a:lnTo>
                  <a:pt x="27975" y="133867"/>
                </a:lnTo>
                <a:lnTo>
                  <a:pt x="35795" y="129250"/>
                </a:lnTo>
                <a:lnTo>
                  <a:pt x="43866" y="125219"/>
                </a:lnTo>
                <a:lnTo>
                  <a:pt x="52104" y="121579"/>
                </a:lnTo>
                <a:lnTo>
                  <a:pt x="60454" y="118200"/>
                </a:lnTo>
                <a:lnTo>
                  <a:pt x="72688" y="112137"/>
                </a:lnTo>
                <a:lnTo>
                  <a:pt x="104061" y="95241"/>
                </a:lnTo>
                <a:lnTo>
                  <a:pt x="122714" y="86354"/>
                </a:lnTo>
                <a:lnTo>
                  <a:pt x="142769" y="77572"/>
                </a:lnTo>
                <a:lnTo>
                  <a:pt x="216056" y="47496"/>
                </a:lnTo>
                <a:lnTo>
                  <a:pt x="234525" y="41189"/>
                </a:lnTo>
                <a:lnTo>
                  <a:pt x="254457" y="35079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3"/>
          <p:cNvSpPr/>
          <p:nvPr/>
        </p:nvSpPr>
        <p:spPr>
          <a:xfrm>
            <a:off x="3243262" y="3283267"/>
            <a:ext cx="368618" cy="137161"/>
          </a:xfrm>
          <a:custGeom>
            <a:avLst/>
            <a:gdLst/>
            <a:ahLst/>
            <a:cxnLst/>
            <a:rect l="0" t="0" r="0" b="0"/>
            <a:pathLst>
              <a:path w="368618" h="137161">
                <a:moveTo>
                  <a:pt x="0" y="0"/>
                </a:moveTo>
                <a:lnTo>
                  <a:pt x="49404" y="24702"/>
                </a:lnTo>
                <a:lnTo>
                  <a:pt x="62464" y="29803"/>
                </a:lnTo>
                <a:lnTo>
                  <a:pt x="77837" y="35109"/>
                </a:lnTo>
                <a:lnTo>
                  <a:pt x="94754" y="40551"/>
                </a:lnTo>
                <a:lnTo>
                  <a:pt x="108889" y="46084"/>
                </a:lnTo>
                <a:lnTo>
                  <a:pt x="121171" y="51678"/>
                </a:lnTo>
                <a:lnTo>
                  <a:pt x="132216" y="57312"/>
                </a:lnTo>
                <a:lnTo>
                  <a:pt x="142436" y="61068"/>
                </a:lnTo>
                <a:lnTo>
                  <a:pt x="152107" y="63572"/>
                </a:lnTo>
                <a:lnTo>
                  <a:pt x="161412" y="65241"/>
                </a:lnTo>
                <a:lnTo>
                  <a:pt x="171426" y="68259"/>
                </a:lnTo>
                <a:lnTo>
                  <a:pt x="181911" y="72176"/>
                </a:lnTo>
                <a:lnTo>
                  <a:pt x="192711" y="76693"/>
                </a:lnTo>
                <a:lnTo>
                  <a:pt x="202769" y="80656"/>
                </a:lnTo>
                <a:lnTo>
                  <a:pt x="221565" y="87600"/>
                </a:lnTo>
                <a:lnTo>
                  <a:pt x="258819" y="100771"/>
                </a:lnTo>
                <a:lnTo>
                  <a:pt x="283306" y="110192"/>
                </a:lnTo>
                <a:lnTo>
                  <a:pt x="295550" y="114419"/>
                </a:lnTo>
                <a:lnTo>
                  <a:pt x="307524" y="118189"/>
                </a:lnTo>
                <a:lnTo>
                  <a:pt x="319316" y="121655"/>
                </a:lnTo>
                <a:lnTo>
                  <a:pt x="329082" y="124919"/>
                </a:lnTo>
                <a:lnTo>
                  <a:pt x="337498" y="128046"/>
                </a:lnTo>
                <a:lnTo>
                  <a:pt x="368617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4"/>
          <p:cNvSpPr/>
          <p:nvPr/>
        </p:nvSpPr>
        <p:spPr>
          <a:xfrm>
            <a:off x="3183254" y="3394710"/>
            <a:ext cx="411481" cy="60008"/>
          </a:xfrm>
          <a:custGeom>
            <a:avLst/>
            <a:gdLst/>
            <a:ahLst/>
            <a:cxnLst/>
            <a:rect l="0" t="0" r="0" b="0"/>
            <a:pathLst>
              <a:path w="411481" h="60008">
                <a:moveTo>
                  <a:pt x="0" y="0"/>
                </a:moveTo>
                <a:lnTo>
                  <a:pt x="22755" y="0"/>
                </a:lnTo>
                <a:lnTo>
                  <a:pt x="34220" y="952"/>
                </a:lnTo>
                <a:lnTo>
                  <a:pt x="46626" y="2540"/>
                </a:lnTo>
                <a:lnTo>
                  <a:pt x="109858" y="11932"/>
                </a:lnTo>
                <a:lnTo>
                  <a:pt x="253440" y="28850"/>
                </a:lnTo>
                <a:lnTo>
                  <a:pt x="277545" y="32568"/>
                </a:lnTo>
                <a:lnTo>
                  <a:pt x="296473" y="35999"/>
                </a:lnTo>
                <a:lnTo>
                  <a:pt x="311948" y="39240"/>
                </a:lnTo>
                <a:lnTo>
                  <a:pt x="325123" y="42352"/>
                </a:lnTo>
                <a:lnTo>
                  <a:pt x="336764" y="45380"/>
                </a:lnTo>
                <a:lnTo>
                  <a:pt x="347382" y="48350"/>
                </a:lnTo>
                <a:lnTo>
                  <a:pt x="357319" y="51283"/>
                </a:lnTo>
                <a:lnTo>
                  <a:pt x="411480" y="600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5"/>
          <p:cNvSpPr/>
          <p:nvPr/>
        </p:nvSpPr>
        <p:spPr>
          <a:xfrm>
            <a:off x="3226117" y="3463290"/>
            <a:ext cx="317184" cy="42863"/>
          </a:xfrm>
          <a:custGeom>
            <a:avLst/>
            <a:gdLst/>
            <a:ahLst/>
            <a:cxnLst/>
            <a:rect l="0" t="0" r="0" b="0"/>
            <a:pathLst>
              <a:path w="317184" h="42863">
                <a:moveTo>
                  <a:pt x="0" y="0"/>
                </a:moveTo>
                <a:lnTo>
                  <a:pt x="18203" y="4551"/>
                </a:lnTo>
                <a:lnTo>
                  <a:pt x="25470" y="6843"/>
                </a:lnTo>
                <a:lnTo>
                  <a:pt x="32220" y="9325"/>
                </a:lnTo>
                <a:lnTo>
                  <a:pt x="38625" y="11931"/>
                </a:lnTo>
                <a:lnTo>
                  <a:pt x="49562" y="14622"/>
                </a:lnTo>
                <a:lnTo>
                  <a:pt x="63522" y="17368"/>
                </a:lnTo>
                <a:lnTo>
                  <a:pt x="79495" y="20151"/>
                </a:lnTo>
                <a:lnTo>
                  <a:pt x="117564" y="25783"/>
                </a:lnTo>
                <a:lnTo>
                  <a:pt x="138383" y="28618"/>
                </a:lnTo>
                <a:lnTo>
                  <a:pt x="157026" y="30509"/>
                </a:lnTo>
                <a:lnTo>
                  <a:pt x="174216" y="31769"/>
                </a:lnTo>
                <a:lnTo>
                  <a:pt x="190439" y="32610"/>
                </a:lnTo>
                <a:lnTo>
                  <a:pt x="221165" y="33543"/>
                </a:lnTo>
                <a:lnTo>
                  <a:pt x="317183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6"/>
          <p:cNvSpPr/>
          <p:nvPr/>
        </p:nvSpPr>
        <p:spPr>
          <a:xfrm>
            <a:off x="7238047" y="2870405"/>
            <a:ext cx="316509" cy="344269"/>
          </a:xfrm>
          <a:custGeom>
            <a:avLst/>
            <a:gdLst/>
            <a:ahLst/>
            <a:cxnLst/>
            <a:rect l="0" t="0" r="0" b="0"/>
            <a:pathLst>
              <a:path w="316509" h="344269">
                <a:moveTo>
                  <a:pt x="120015" y="27100"/>
                </a:moveTo>
                <a:lnTo>
                  <a:pt x="120015" y="58344"/>
                </a:lnTo>
                <a:lnTo>
                  <a:pt x="119063" y="66027"/>
                </a:lnTo>
                <a:lnTo>
                  <a:pt x="117476" y="74959"/>
                </a:lnTo>
                <a:lnTo>
                  <a:pt x="115464" y="84723"/>
                </a:lnTo>
                <a:lnTo>
                  <a:pt x="113171" y="93138"/>
                </a:lnTo>
                <a:lnTo>
                  <a:pt x="110690" y="100652"/>
                </a:lnTo>
                <a:lnTo>
                  <a:pt x="108083" y="107567"/>
                </a:lnTo>
                <a:lnTo>
                  <a:pt x="105393" y="114082"/>
                </a:lnTo>
                <a:lnTo>
                  <a:pt x="102647" y="120331"/>
                </a:lnTo>
                <a:lnTo>
                  <a:pt x="99864" y="126401"/>
                </a:lnTo>
                <a:lnTo>
                  <a:pt x="96103" y="138068"/>
                </a:lnTo>
                <a:lnTo>
                  <a:pt x="91691" y="153466"/>
                </a:lnTo>
                <a:lnTo>
                  <a:pt x="86845" y="171351"/>
                </a:lnTo>
                <a:lnTo>
                  <a:pt x="82661" y="185180"/>
                </a:lnTo>
                <a:lnTo>
                  <a:pt x="78921" y="196304"/>
                </a:lnTo>
                <a:lnTo>
                  <a:pt x="75474" y="205625"/>
                </a:lnTo>
                <a:lnTo>
                  <a:pt x="73176" y="213744"/>
                </a:lnTo>
                <a:lnTo>
                  <a:pt x="71644" y="221062"/>
                </a:lnTo>
                <a:lnTo>
                  <a:pt x="70623" y="227845"/>
                </a:lnTo>
                <a:lnTo>
                  <a:pt x="68989" y="234272"/>
                </a:lnTo>
                <a:lnTo>
                  <a:pt x="66948" y="240462"/>
                </a:lnTo>
                <a:lnTo>
                  <a:pt x="64635" y="246494"/>
                </a:lnTo>
                <a:lnTo>
                  <a:pt x="62139" y="252420"/>
                </a:lnTo>
                <a:lnTo>
                  <a:pt x="59524" y="258276"/>
                </a:lnTo>
                <a:lnTo>
                  <a:pt x="56827" y="264084"/>
                </a:lnTo>
                <a:lnTo>
                  <a:pt x="55030" y="271767"/>
                </a:lnTo>
                <a:lnTo>
                  <a:pt x="53832" y="280699"/>
                </a:lnTo>
                <a:lnTo>
                  <a:pt x="51909" y="304206"/>
                </a:lnTo>
                <a:lnTo>
                  <a:pt x="51751" y="305182"/>
                </a:lnTo>
                <a:lnTo>
                  <a:pt x="51646" y="304880"/>
                </a:lnTo>
                <a:lnTo>
                  <a:pt x="51575" y="303727"/>
                </a:lnTo>
                <a:lnTo>
                  <a:pt x="52481" y="302958"/>
                </a:lnTo>
                <a:lnTo>
                  <a:pt x="54038" y="302445"/>
                </a:lnTo>
                <a:lnTo>
                  <a:pt x="56028" y="302103"/>
                </a:lnTo>
                <a:lnTo>
                  <a:pt x="57354" y="300923"/>
                </a:lnTo>
                <a:lnTo>
                  <a:pt x="58239" y="299184"/>
                </a:lnTo>
                <a:lnTo>
                  <a:pt x="60174" y="291853"/>
                </a:lnTo>
                <a:lnTo>
                  <a:pt x="64209" y="275895"/>
                </a:lnTo>
                <a:lnTo>
                  <a:pt x="65666" y="268211"/>
                </a:lnTo>
                <a:lnTo>
                  <a:pt x="66638" y="261183"/>
                </a:lnTo>
                <a:lnTo>
                  <a:pt x="67285" y="254593"/>
                </a:lnTo>
                <a:lnTo>
                  <a:pt x="68669" y="245437"/>
                </a:lnTo>
                <a:lnTo>
                  <a:pt x="72747" y="222563"/>
                </a:lnTo>
                <a:lnTo>
                  <a:pt x="80275" y="188902"/>
                </a:lnTo>
                <a:lnTo>
                  <a:pt x="84949" y="169258"/>
                </a:lnTo>
                <a:lnTo>
                  <a:pt x="89018" y="154257"/>
                </a:lnTo>
                <a:lnTo>
                  <a:pt x="92683" y="142351"/>
                </a:lnTo>
                <a:lnTo>
                  <a:pt x="96078" y="132509"/>
                </a:lnTo>
                <a:lnTo>
                  <a:pt x="98343" y="123090"/>
                </a:lnTo>
                <a:lnTo>
                  <a:pt x="99852" y="113953"/>
                </a:lnTo>
                <a:lnTo>
                  <a:pt x="100858" y="105004"/>
                </a:lnTo>
                <a:lnTo>
                  <a:pt x="102481" y="97134"/>
                </a:lnTo>
                <a:lnTo>
                  <a:pt x="104516" y="89981"/>
                </a:lnTo>
                <a:lnTo>
                  <a:pt x="106824" y="83308"/>
                </a:lnTo>
                <a:lnTo>
                  <a:pt x="109316" y="75050"/>
                </a:lnTo>
                <a:lnTo>
                  <a:pt x="114625" y="55713"/>
                </a:lnTo>
                <a:lnTo>
                  <a:pt x="117374" y="47128"/>
                </a:lnTo>
                <a:lnTo>
                  <a:pt x="120159" y="39499"/>
                </a:lnTo>
                <a:lnTo>
                  <a:pt x="122968" y="32509"/>
                </a:lnTo>
                <a:lnTo>
                  <a:pt x="128631" y="22201"/>
                </a:lnTo>
                <a:lnTo>
                  <a:pt x="134322" y="13492"/>
                </a:lnTo>
                <a:lnTo>
                  <a:pt x="140026" y="3272"/>
                </a:lnTo>
                <a:lnTo>
                  <a:pt x="142881" y="737"/>
                </a:lnTo>
                <a:lnTo>
                  <a:pt x="145737" y="0"/>
                </a:lnTo>
                <a:lnTo>
                  <a:pt x="148592" y="460"/>
                </a:lnTo>
                <a:lnTo>
                  <a:pt x="150497" y="1720"/>
                </a:lnTo>
                <a:lnTo>
                  <a:pt x="151767" y="3512"/>
                </a:lnTo>
                <a:lnTo>
                  <a:pt x="152613" y="5660"/>
                </a:lnTo>
                <a:lnTo>
                  <a:pt x="154129" y="7092"/>
                </a:lnTo>
                <a:lnTo>
                  <a:pt x="156093" y="8046"/>
                </a:lnTo>
                <a:lnTo>
                  <a:pt x="158355" y="8682"/>
                </a:lnTo>
                <a:lnTo>
                  <a:pt x="160815" y="11011"/>
                </a:lnTo>
                <a:lnTo>
                  <a:pt x="166089" y="18679"/>
                </a:lnTo>
                <a:lnTo>
                  <a:pt x="168828" y="24343"/>
                </a:lnTo>
                <a:lnTo>
                  <a:pt x="171607" y="30977"/>
                </a:lnTo>
                <a:lnTo>
                  <a:pt x="174412" y="38257"/>
                </a:lnTo>
                <a:lnTo>
                  <a:pt x="178187" y="45968"/>
                </a:lnTo>
                <a:lnTo>
                  <a:pt x="182610" y="53966"/>
                </a:lnTo>
                <a:lnTo>
                  <a:pt x="187462" y="62156"/>
                </a:lnTo>
                <a:lnTo>
                  <a:pt x="194507" y="76188"/>
                </a:lnTo>
                <a:lnTo>
                  <a:pt x="212495" y="114639"/>
                </a:lnTo>
                <a:lnTo>
                  <a:pt x="220721" y="134989"/>
                </a:lnTo>
                <a:lnTo>
                  <a:pt x="228110" y="155223"/>
                </a:lnTo>
                <a:lnTo>
                  <a:pt x="234941" y="175381"/>
                </a:lnTo>
                <a:lnTo>
                  <a:pt x="245210" y="198344"/>
                </a:lnTo>
                <a:lnTo>
                  <a:pt x="257771" y="223177"/>
                </a:lnTo>
                <a:lnTo>
                  <a:pt x="296239" y="295066"/>
                </a:lnTo>
                <a:lnTo>
                  <a:pt x="301316" y="303851"/>
                </a:lnTo>
                <a:lnTo>
                  <a:pt x="305653" y="310661"/>
                </a:lnTo>
                <a:lnTo>
                  <a:pt x="312058" y="320767"/>
                </a:lnTo>
                <a:lnTo>
                  <a:pt x="314905" y="328433"/>
                </a:lnTo>
                <a:lnTo>
                  <a:pt x="316508" y="338104"/>
                </a:lnTo>
                <a:lnTo>
                  <a:pt x="315781" y="340164"/>
                </a:lnTo>
                <a:lnTo>
                  <a:pt x="314343" y="341536"/>
                </a:lnTo>
                <a:lnTo>
                  <a:pt x="312432" y="342451"/>
                </a:lnTo>
                <a:lnTo>
                  <a:pt x="307769" y="343469"/>
                </a:lnTo>
                <a:lnTo>
                  <a:pt x="299789" y="344041"/>
                </a:lnTo>
                <a:lnTo>
                  <a:pt x="293259" y="344175"/>
                </a:lnTo>
                <a:lnTo>
                  <a:pt x="268088" y="344268"/>
                </a:lnTo>
                <a:lnTo>
                  <a:pt x="262546" y="343320"/>
                </a:lnTo>
                <a:lnTo>
                  <a:pt x="256945" y="341736"/>
                </a:lnTo>
                <a:lnTo>
                  <a:pt x="251307" y="339727"/>
                </a:lnTo>
                <a:lnTo>
                  <a:pt x="245643" y="338388"/>
                </a:lnTo>
                <a:lnTo>
                  <a:pt x="239962" y="337495"/>
                </a:lnTo>
                <a:lnTo>
                  <a:pt x="234270" y="336900"/>
                </a:lnTo>
                <a:lnTo>
                  <a:pt x="228570" y="336503"/>
                </a:lnTo>
                <a:lnTo>
                  <a:pt x="222865" y="336238"/>
                </a:lnTo>
                <a:lnTo>
                  <a:pt x="217156" y="336062"/>
                </a:lnTo>
                <a:lnTo>
                  <a:pt x="66219" y="335719"/>
                </a:lnTo>
                <a:lnTo>
                  <a:pt x="56529" y="334763"/>
                </a:lnTo>
                <a:lnTo>
                  <a:pt x="48164" y="333174"/>
                </a:lnTo>
                <a:lnTo>
                  <a:pt x="40682" y="331161"/>
                </a:lnTo>
                <a:lnTo>
                  <a:pt x="33788" y="329820"/>
                </a:lnTo>
                <a:lnTo>
                  <a:pt x="27288" y="328926"/>
                </a:lnTo>
                <a:lnTo>
                  <a:pt x="0" y="3271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97"/>
          <p:cNvSpPr/>
          <p:nvPr/>
        </p:nvSpPr>
        <p:spPr>
          <a:xfrm>
            <a:off x="7760969" y="2881577"/>
            <a:ext cx="317462" cy="393119"/>
          </a:xfrm>
          <a:custGeom>
            <a:avLst/>
            <a:gdLst/>
            <a:ahLst/>
            <a:cxnLst/>
            <a:rect l="0" t="0" r="0" b="0"/>
            <a:pathLst>
              <a:path w="317462" h="393119">
                <a:moveTo>
                  <a:pt x="0" y="341683"/>
                </a:moveTo>
                <a:lnTo>
                  <a:pt x="4552" y="328030"/>
                </a:lnTo>
                <a:lnTo>
                  <a:pt x="6845" y="320198"/>
                </a:lnTo>
                <a:lnTo>
                  <a:pt x="14623" y="290973"/>
                </a:lnTo>
                <a:lnTo>
                  <a:pt x="20152" y="269297"/>
                </a:lnTo>
                <a:lnTo>
                  <a:pt x="24865" y="254373"/>
                </a:lnTo>
                <a:lnTo>
                  <a:pt x="37722" y="217471"/>
                </a:lnTo>
                <a:lnTo>
                  <a:pt x="50420" y="183290"/>
                </a:lnTo>
                <a:lnTo>
                  <a:pt x="56474" y="167507"/>
                </a:lnTo>
                <a:lnTo>
                  <a:pt x="60510" y="154128"/>
                </a:lnTo>
                <a:lnTo>
                  <a:pt x="63200" y="142351"/>
                </a:lnTo>
                <a:lnTo>
                  <a:pt x="64993" y="131643"/>
                </a:lnTo>
                <a:lnTo>
                  <a:pt x="67142" y="121646"/>
                </a:lnTo>
                <a:lnTo>
                  <a:pt x="69526" y="112124"/>
                </a:lnTo>
                <a:lnTo>
                  <a:pt x="72069" y="102918"/>
                </a:lnTo>
                <a:lnTo>
                  <a:pt x="75668" y="92019"/>
                </a:lnTo>
                <a:lnTo>
                  <a:pt x="84749" y="67208"/>
                </a:lnTo>
                <a:lnTo>
                  <a:pt x="89837" y="55830"/>
                </a:lnTo>
                <a:lnTo>
                  <a:pt x="95134" y="45387"/>
                </a:lnTo>
                <a:lnTo>
                  <a:pt x="100570" y="35567"/>
                </a:lnTo>
                <a:lnTo>
                  <a:pt x="106099" y="27116"/>
                </a:lnTo>
                <a:lnTo>
                  <a:pt x="111691" y="19576"/>
                </a:lnTo>
                <a:lnTo>
                  <a:pt x="117323" y="12645"/>
                </a:lnTo>
                <a:lnTo>
                  <a:pt x="122983" y="8024"/>
                </a:lnTo>
                <a:lnTo>
                  <a:pt x="128661" y="4944"/>
                </a:lnTo>
                <a:lnTo>
                  <a:pt x="134352" y="2890"/>
                </a:lnTo>
                <a:lnTo>
                  <a:pt x="143215" y="608"/>
                </a:lnTo>
                <a:lnTo>
                  <a:pt x="146912" y="0"/>
                </a:lnTo>
                <a:lnTo>
                  <a:pt x="149377" y="546"/>
                </a:lnTo>
                <a:lnTo>
                  <a:pt x="151020" y="1864"/>
                </a:lnTo>
                <a:lnTo>
                  <a:pt x="153798" y="5867"/>
                </a:lnTo>
                <a:lnTo>
                  <a:pt x="163343" y="16198"/>
                </a:lnTo>
                <a:lnTo>
                  <a:pt x="169752" y="23668"/>
                </a:lnTo>
                <a:lnTo>
                  <a:pt x="174128" y="29660"/>
                </a:lnTo>
                <a:lnTo>
                  <a:pt x="178951" y="36513"/>
                </a:lnTo>
                <a:lnTo>
                  <a:pt x="183118" y="43939"/>
                </a:lnTo>
                <a:lnTo>
                  <a:pt x="186849" y="51746"/>
                </a:lnTo>
                <a:lnTo>
                  <a:pt x="190289" y="59809"/>
                </a:lnTo>
                <a:lnTo>
                  <a:pt x="193533" y="70899"/>
                </a:lnTo>
                <a:lnTo>
                  <a:pt x="196651" y="84008"/>
                </a:lnTo>
                <a:lnTo>
                  <a:pt x="199680" y="98462"/>
                </a:lnTo>
                <a:lnTo>
                  <a:pt x="205510" y="117623"/>
                </a:lnTo>
                <a:lnTo>
                  <a:pt x="213207" y="139922"/>
                </a:lnTo>
                <a:lnTo>
                  <a:pt x="269161" y="292044"/>
                </a:lnTo>
                <a:lnTo>
                  <a:pt x="272787" y="300970"/>
                </a:lnTo>
                <a:lnTo>
                  <a:pt x="276156" y="308826"/>
                </a:lnTo>
                <a:lnTo>
                  <a:pt x="284979" y="327715"/>
                </a:lnTo>
                <a:lnTo>
                  <a:pt x="289999" y="338086"/>
                </a:lnTo>
                <a:lnTo>
                  <a:pt x="293345" y="345952"/>
                </a:lnTo>
                <a:lnTo>
                  <a:pt x="297063" y="357233"/>
                </a:lnTo>
                <a:lnTo>
                  <a:pt x="300913" y="364432"/>
                </a:lnTo>
                <a:lnTo>
                  <a:pt x="306336" y="373041"/>
                </a:lnTo>
                <a:lnTo>
                  <a:pt x="312810" y="382591"/>
                </a:lnTo>
                <a:lnTo>
                  <a:pt x="317461" y="390662"/>
                </a:lnTo>
                <a:lnTo>
                  <a:pt x="317183" y="3931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98"/>
          <p:cNvSpPr/>
          <p:nvPr/>
        </p:nvSpPr>
        <p:spPr>
          <a:xfrm>
            <a:off x="7726680" y="3051810"/>
            <a:ext cx="462915" cy="42863"/>
          </a:xfrm>
          <a:custGeom>
            <a:avLst/>
            <a:gdLst/>
            <a:ahLst/>
            <a:cxnLst/>
            <a:rect l="0" t="0" r="0" b="0"/>
            <a:pathLst>
              <a:path w="462915" h="42863">
                <a:moveTo>
                  <a:pt x="0" y="42862"/>
                </a:moveTo>
                <a:lnTo>
                  <a:pt x="18203" y="38311"/>
                </a:lnTo>
                <a:lnTo>
                  <a:pt x="39840" y="33537"/>
                </a:lnTo>
                <a:lnTo>
                  <a:pt x="64379" y="28240"/>
                </a:lnTo>
                <a:lnTo>
                  <a:pt x="87985" y="22711"/>
                </a:lnTo>
                <a:lnTo>
                  <a:pt x="106282" y="19903"/>
                </a:lnTo>
                <a:lnTo>
                  <a:pt x="154550" y="14243"/>
                </a:lnTo>
                <a:lnTo>
                  <a:pt x="175424" y="12353"/>
                </a:lnTo>
                <a:lnTo>
                  <a:pt x="193148" y="11092"/>
                </a:lnTo>
                <a:lnTo>
                  <a:pt x="208775" y="10252"/>
                </a:lnTo>
                <a:lnTo>
                  <a:pt x="225862" y="8740"/>
                </a:lnTo>
                <a:lnTo>
                  <a:pt x="262624" y="4519"/>
                </a:lnTo>
                <a:lnTo>
                  <a:pt x="280811" y="3013"/>
                </a:lnTo>
                <a:lnTo>
                  <a:pt x="298650" y="2008"/>
                </a:lnTo>
                <a:lnTo>
                  <a:pt x="46291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99"/>
          <p:cNvSpPr/>
          <p:nvPr/>
        </p:nvSpPr>
        <p:spPr>
          <a:xfrm>
            <a:off x="8266747" y="2923222"/>
            <a:ext cx="68581" cy="291466"/>
          </a:xfrm>
          <a:custGeom>
            <a:avLst/>
            <a:gdLst/>
            <a:ahLst/>
            <a:cxnLst/>
            <a:rect l="0" t="0" r="0" b="0"/>
            <a:pathLst>
              <a:path w="68581" h="291466">
                <a:moveTo>
                  <a:pt x="0" y="0"/>
                </a:moveTo>
                <a:lnTo>
                  <a:pt x="0" y="18204"/>
                </a:lnTo>
                <a:lnTo>
                  <a:pt x="1906" y="35948"/>
                </a:lnTo>
                <a:lnTo>
                  <a:pt x="9102" y="88685"/>
                </a:lnTo>
                <a:lnTo>
                  <a:pt x="13687" y="115321"/>
                </a:lnTo>
                <a:lnTo>
                  <a:pt x="18650" y="140698"/>
                </a:lnTo>
                <a:lnTo>
                  <a:pt x="23864" y="165236"/>
                </a:lnTo>
                <a:lnTo>
                  <a:pt x="30196" y="188263"/>
                </a:lnTo>
                <a:lnTo>
                  <a:pt x="37277" y="210281"/>
                </a:lnTo>
                <a:lnTo>
                  <a:pt x="44853" y="231627"/>
                </a:lnTo>
                <a:lnTo>
                  <a:pt x="50857" y="247763"/>
                </a:lnTo>
                <a:lnTo>
                  <a:pt x="55812" y="260426"/>
                </a:lnTo>
                <a:lnTo>
                  <a:pt x="6858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00"/>
          <p:cNvSpPr/>
          <p:nvPr/>
        </p:nvSpPr>
        <p:spPr>
          <a:xfrm>
            <a:off x="8232457" y="2890304"/>
            <a:ext cx="315371" cy="346141"/>
          </a:xfrm>
          <a:custGeom>
            <a:avLst/>
            <a:gdLst/>
            <a:ahLst/>
            <a:cxnLst/>
            <a:rect l="0" t="0" r="0" b="0"/>
            <a:pathLst>
              <a:path w="315371" h="346141">
                <a:moveTo>
                  <a:pt x="0" y="67208"/>
                </a:moveTo>
                <a:lnTo>
                  <a:pt x="0" y="58107"/>
                </a:lnTo>
                <a:lnTo>
                  <a:pt x="952" y="54473"/>
                </a:lnTo>
                <a:lnTo>
                  <a:pt x="4551" y="47895"/>
                </a:lnTo>
                <a:lnTo>
                  <a:pt x="11866" y="41797"/>
                </a:lnTo>
                <a:lnTo>
                  <a:pt x="16482" y="38838"/>
                </a:lnTo>
                <a:lnTo>
                  <a:pt x="24324" y="34959"/>
                </a:lnTo>
                <a:lnTo>
                  <a:pt x="34313" y="30469"/>
                </a:lnTo>
                <a:lnTo>
                  <a:pt x="45736" y="25570"/>
                </a:lnTo>
                <a:lnTo>
                  <a:pt x="57160" y="21352"/>
                </a:lnTo>
                <a:lnTo>
                  <a:pt x="68587" y="17587"/>
                </a:lnTo>
                <a:lnTo>
                  <a:pt x="80014" y="14125"/>
                </a:lnTo>
                <a:lnTo>
                  <a:pt x="90490" y="11817"/>
                </a:lnTo>
                <a:lnTo>
                  <a:pt x="100332" y="10278"/>
                </a:lnTo>
                <a:lnTo>
                  <a:pt x="109750" y="9252"/>
                </a:lnTo>
                <a:lnTo>
                  <a:pt x="118887" y="7616"/>
                </a:lnTo>
                <a:lnTo>
                  <a:pt x="127835" y="5573"/>
                </a:lnTo>
                <a:lnTo>
                  <a:pt x="136659" y="3258"/>
                </a:lnTo>
                <a:lnTo>
                  <a:pt x="146351" y="1715"/>
                </a:lnTo>
                <a:lnTo>
                  <a:pt x="156622" y="686"/>
                </a:lnTo>
                <a:lnTo>
                  <a:pt x="167280" y="0"/>
                </a:lnTo>
                <a:lnTo>
                  <a:pt x="176290" y="495"/>
                </a:lnTo>
                <a:lnTo>
                  <a:pt x="184202" y="1778"/>
                </a:lnTo>
                <a:lnTo>
                  <a:pt x="191382" y="3585"/>
                </a:lnTo>
                <a:lnTo>
                  <a:pt x="198073" y="5743"/>
                </a:lnTo>
                <a:lnTo>
                  <a:pt x="204438" y="8134"/>
                </a:lnTo>
                <a:lnTo>
                  <a:pt x="210587" y="10680"/>
                </a:lnTo>
                <a:lnTo>
                  <a:pt x="216592" y="13330"/>
                </a:lnTo>
                <a:lnTo>
                  <a:pt x="228343" y="18815"/>
                </a:lnTo>
                <a:lnTo>
                  <a:pt x="232239" y="21611"/>
                </a:lnTo>
                <a:lnTo>
                  <a:pt x="234837" y="24427"/>
                </a:lnTo>
                <a:lnTo>
                  <a:pt x="241031" y="32942"/>
                </a:lnTo>
                <a:lnTo>
                  <a:pt x="243555" y="35792"/>
                </a:lnTo>
                <a:lnTo>
                  <a:pt x="244285" y="39596"/>
                </a:lnTo>
                <a:lnTo>
                  <a:pt x="243819" y="44038"/>
                </a:lnTo>
                <a:lnTo>
                  <a:pt x="240762" y="54053"/>
                </a:lnTo>
                <a:lnTo>
                  <a:pt x="236229" y="64854"/>
                </a:lnTo>
                <a:lnTo>
                  <a:pt x="230827" y="73259"/>
                </a:lnTo>
                <a:lnTo>
                  <a:pt x="223418" y="83624"/>
                </a:lnTo>
                <a:lnTo>
                  <a:pt x="214668" y="95297"/>
                </a:lnTo>
                <a:lnTo>
                  <a:pt x="205024" y="106889"/>
                </a:lnTo>
                <a:lnTo>
                  <a:pt x="194785" y="118427"/>
                </a:lnTo>
                <a:lnTo>
                  <a:pt x="184150" y="129929"/>
                </a:lnTo>
                <a:lnTo>
                  <a:pt x="175153" y="138550"/>
                </a:lnTo>
                <a:lnTo>
                  <a:pt x="167251" y="145249"/>
                </a:lnTo>
                <a:lnTo>
                  <a:pt x="160079" y="150668"/>
                </a:lnTo>
                <a:lnTo>
                  <a:pt x="153392" y="155233"/>
                </a:lnTo>
                <a:lnTo>
                  <a:pt x="147029" y="159229"/>
                </a:lnTo>
                <a:lnTo>
                  <a:pt x="140883" y="162845"/>
                </a:lnTo>
                <a:lnTo>
                  <a:pt x="134879" y="166209"/>
                </a:lnTo>
                <a:lnTo>
                  <a:pt x="123128" y="172486"/>
                </a:lnTo>
                <a:lnTo>
                  <a:pt x="121138" y="174541"/>
                </a:lnTo>
                <a:lnTo>
                  <a:pt x="121716" y="175911"/>
                </a:lnTo>
                <a:lnTo>
                  <a:pt x="124007" y="176824"/>
                </a:lnTo>
                <a:lnTo>
                  <a:pt x="132201" y="176480"/>
                </a:lnTo>
                <a:lnTo>
                  <a:pt x="144331" y="175299"/>
                </a:lnTo>
                <a:lnTo>
                  <a:pt x="159086" y="173558"/>
                </a:lnTo>
                <a:lnTo>
                  <a:pt x="171780" y="172398"/>
                </a:lnTo>
                <a:lnTo>
                  <a:pt x="183100" y="171625"/>
                </a:lnTo>
                <a:lnTo>
                  <a:pt x="193505" y="171109"/>
                </a:lnTo>
                <a:lnTo>
                  <a:pt x="212684" y="170536"/>
                </a:lnTo>
                <a:lnTo>
                  <a:pt x="221800" y="170384"/>
                </a:lnTo>
                <a:lnTo>
                  <a:pt x="229781" y="171234"/>
                </a:lnTo>
                <a:lnTo>
                  <a:pt x="237008" y="172754"/>
                </a:lnTo>
                <a:lnTo>
                  <a:pt x="243731" y="174720"/>
                </a:lnTo>
                <a:lnTo>
                  <a:pt x="250117" y="176982"/>
                </a:lnTo>
                <a:lnTo>
                  <a:pt x="256279" y="179444"/>
                </a:lnTo>
                <a:lnTo>
                  <a:pt x="262293" y="182037"/>
                </a:lnTo>
                <a:lnTo>
                  <a:pt x="271515" y="187458"/>
                </a:lnTo>
                <a:lnTo>
                  <a:pt x="279741" y="193995"/>
                </a:lnTo>
                <a:lnTo>
                  <a:pt x="284602" y="198405"/>
                </a:lnTo>
                <a:lnTo>
                  <a:pt x="298004" y="211174"/>
                </a:lnTo>
                <a:lnTo>
                  <a:pt x="301539" y="214620"/>
                </a:lnTo>
                <a:lnTo>
                  <a:pt x="304849" y="219775"/>
                </a:lnTo>
                <a:lnTo>
                  <a:pt x="308007" y="226070"/>
                </a:lnTo>
                <a:lnTo>
                  <a:pt x="311066" y="233123"/>
                </a:lnTo>
                <a:lnTo>
                  <a:pt x="314464" y="243501"/>
                </a:lnTo>
                <a:lnTo>
                  <a:pt x="315370" y="247601"/>
                </a:lnTo>
                <a:lnTo>
                  <a:pt x="315022" y="252241"/>
                </a:lnTo>
                <a:lnTo>
                  <a:pt x="312095" y="262475"/>
                </a:lnTo>
                <a:lnTo>
                  <a:pt x="309981" y="267871"/>
                </a:lnTo>
                <a:lnTo>
                  <a:pt x="307619" y="273373"/>
                </a:lnTo>
                <a:lnTo>
                  <a:pt x="305092" y="278947"/>
                </a:lnTo>
                <a:lnTo>
                  <a:pt x="301501" y="283615"/>
                </a:lnTo>
                <a:lnTo>
                  <a:pt x="292434" y="291341"/>
                </a:lnTo>
                <a:lnTo>
                  <a:pt x="267516" y="310148"/>
                </a:lnTo>
                <a:lnTo>
                  <a:pt x="258354" y="314893"/>
                </a:lnTo>
                <a:lnTo>
                  <a:pt x="249388" y="318056"/>
                </a:lnTo>
                <a:lnTo>
                  <a:pt x="240554" y="320165"/>
                </a:lnTo>
                <a:lnTo>
                  <a:pt x="232759" y="322524"/>
                </a:lnTo>
                <a:lnTo>
                  <a:pt x="225658" y="325049"/>
                </a:lnTo>
                <a:lnTo>
                  <a:pt x="219018" y="327684"/>
                </a:lnTo>
                <a:lnTo>
                  <a:pt x="212687" y="330394"/>
                </a:lnTo>
                <a:lnTo>
                  <a:pt x="200573" y="335945"/>
                </a:lnTo>
                <a:lnTo>
                  <a:pt x="194675" y="337806"/>
                </a:lnTo>
                <a:lnTo>
                  <a:pt x="188839" y="339046"/>
                </a:lnTo>
                <a:lnTo>
                  <a:pt x="183043" y="339874"/>
                </a:lnTo>
                <a:lnTo>
                  <a:pt x="176321" y="341378"/>
                </a:lnTo>
                <a:lnTo>
                  <a:pt x="168982" y="343333"/>
                </a:lnTo>
                <a:lnTo>
                  <a:pt x="161232" y="345589"/>
                </a:lnTo>
                <a:lnTo>
                  <a:pt x="154161" y="346140"/>
                </a:lnTo>
                <a:lnTo>
                  <a:pt x="147542" y="345555"/>
                </a:lnTo>
                <a:lnTo>
                  <a:pt x="141224" y="344213"/>
                </a:lnTo>
                <a:lnTo>
                  <a:pt x="134154" y="343318"/>
                </a:lnTo>
                <a:lnTo>
                  <a:pt x="126583" y="342721"/>
                </a:lnTo>
                <a:lnTo>
                  <a:pt x="118680" y="342324"/>
                </a:lnTo>
                <a:lnTo>
                  <a:pt x="112458" y="341106"/>
                </a:lnTo>
                <a:lnTo>
                  <a:pt x="103003" y="337213"/>
                </a:lnTo>
                <a:lnTo>
                  <a:pt x="87775" y="329666"/>
                </a:lnTo>
                <a:lnTo>
                  <a:pt x="79334" y="324191"/>
                </a:lnTo>
                <a:lnTo>
                  <a:pt x="75749" y="321398"/>
                </a:lnTo>
                <a:lnTo>
                  <a:pt x="74312" y="318583"/>
                </a:lnTo>
                <a:lnTo>
                  <a:pt x="74306" y="315754"/>
                </a:lnTo>
                <a:lnTo>
                  <a:pt x="75256" y="312915"/>
                </a:lnTo>
                <a:lnTo>
                  <a:pt x="78849" y="307221"/>
                </a:lnTo>
                <a:lnTo>
                  <a:pt x="85725" y="2986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01"/>
          <p:cNvSpPr/>
          <p:nvPr/>
        </p:nvSpPr>
        <p:spPr>
          <a:xfrm>
            <a:off x="8665874" y="2881551"/>
            <a:ext cx="346682" cy="238634"/>
          </a:xfrm>
          <a:custGeom>
            <a:avLst/>
            <a:gdLst/>
            <a:ahLst/>
            <a:cxnLst/>
            <a:rect l="0" t="0" r="0" b="0"/>
            <a:pathLst>
              <a:path w="346682" h="238634">
                <a:moveTo>
                  <a:pt x="149513" y="7381"/>
                </a:moveTo>
                <a:lnTo>
                  <a:pt x="140412" y="2830"/>
                </a:lnTo>
                <a:lnTo>
                  <a:pt x="133403" y="596"/>
                </a:lnTo>
                <a:lnTo>
                  <a:pt x="130201" y="0"/>
                </a:lnTo>
                <a:lnTo>
                  <a:pt x="121563" y="1878"/>
                </a:lnTo>
                <a:lnTo>
                  <a:pt x="116592" y="3713"/>
                </a:lnTo>
                <a:lnTo>
                  <a:pt x="110421" y="6840"/>
                </a:lnTo>
                <a:lnTo>
                  <a:pt x="103449" y="10831"/>
                </a:lnTo>
                <a:lnTo>
                  <a:pt x="95943" y="15396"/>
                </a:lnTo>
                <a:lnTo>
                  <a:pt x="89035" y="19392"/>
                </a:lnTo>
                <a:lnTo>
                  <a:pt x="76279" y="26372"/>
                </a:lnTo>
                <a:lnTo>
                  <a:pt x="70210" y="30519"/>
                </a:lnTo>
                <a:lnTo>
                  <a:pt x="64260" y="35189"/>
                </a:lnTo>
                <a:lnTo>
                  <a:pt x="58388" y="40207"/>
                </a:lnTo>
                <a:lnTo>
                  <a:pt x="52568" y="45458"/>
                </a:lnTo>
                <a:lnTo>
                  <a:pt x="41021" y="56371"/>
                </a:lnTo>
                <a:lnTo>
                  <a:pt x="36228" y="61949"/>
                </a:lnTo>
                <a:lnTo>
                  <a:pt x="32080" y="67572"/>
                </a:lnTo>
                <a:lnTo>
                  <a:pt x="28361" y="73226"/>
                </a:lnTo>
                <a:lnTo>
                  <a:pt x="24931" y="77948"/>
                </a:lnTo>
                <a:lnTo>
                  <a:pt x="21691" y="82048"/>
                </a:lnTo>
                <a:lnTo>
                  <a:pt x="18578" y="85734"/>
                </a:lnTo>
                <a:lnTo>
                  <a:pt x="15550" y="90096"/>
                </a:lnTo>
                <a:lnTo>
                  <a:pt x="12580" y="94910"/>
                </a:lnTo>
                <a:lnTo>
                  <a:pt x="9647" y="100024"/>
                </a:lnTo>
                <a:lnTo>
                  <a:pt x="6739" y="107243"/>
                </a:lnTo>
                <a:lnTo>
                  <a:pt x="3847" y="115866"/>
                </a:lnTo>
                <a:lnTo>
                  <a:pt x="968" y="125424"/>
                </a:lnTo>
                <a:lnTo>
                  <a:pt x="0" y="133701"/>
                </a:lnTo>
                <a:lnTo>
                  <a:pt x="308" y="141125"/>
                </a:lnTo>
                <a:lnTo>
                  <a:pt x="1465" y="147979"/>
                </a:lnTo>
                <a:lnTo>
                  <a:pt x="4143" y="155405"/>
                </a:lnTo>
                <a:lnTo>
                  <a:pt x="7832" y="163214"/>
                </a:lnTo>
                <a:lnTo>
                  <a:pt x="12196" y="171277"/>
                </a:lnTo>
                <a:lnTo>
                  <a:pt x="17011" y="179510"/>
                </a:lnTo>
                <a:lnTo>
                  <a:pt x="27441" y="196278"/>
                </a:lnTo>
                <a:lnTo>
                  <a:pt x="34794" y="203797"/>
                </a:lnTo>
                <a:lnTo>
                  <a:pt x="43506" y="210715"/>
                </a:lnTo>
                <a:lnTo>
                  <a:pt x="53125" y="217232"/>
                </a:lnTo>
                <a:lnTo>
                  <a:pt x="61442" y="222529"/>
                </a:lnTo>
                <a:lnTo>
                  <a:pt x="68892" y="227013"/>
                </a:lnTo>
                <a:lnTo>
                  <a:pt x="75762" y="230955"/>
                </a:lnTo>
                <a:lnTo>
                  <a:pt x="83201" y="233583"/>
                </a:lnTo>
                <a:lnTo>
                  <a:pt x="91017" y="235335"/>
                </a:lnTo>
                <a:lnTo>
                  <a:pt x="99087" y="236503"/>
                </a:lnTo>
                <a:lnTo>
                  <a:pt x="107323" y="237281"/>
                </a:lnTo>
                <a:lnTo>
                  <a:pt x="115671" y="237801"/>
                </a:lnTo>
                <a:lnTo>
                  <a:pt x="131615" y="238377"/>
                </a:lnTo>
                <a:lnTo>
                  <a:pt x="145051" y="238633"/>
                </a:lnTo>
                <a:lnTo>
                  <a:pt x="153206" y="237749"/>
                </a:lnTo>
                <a:lnTo>
                  <a:pt x="162453" y="236208"/>
                </a:lnTo>
                <a:lnTo>
                  <a:pt x="172427" y="234227"/>
                </a:lnTo>
                <a:lnTo>
                  <a:pt x="180982" y="231954"/>
                </a:lnTo>
                <a:lnTo>
                  <a:pt x="188590" y="229487"/>
                </a:lnTo>
                <a:lnTo>
                  <a:pt x="195568" y="226889"/>
                </a:lnTo>
                <a:lnTo>
                  <a:pt x="204028" y="224205"/>
                </a:lnTo>
                <a:lnTo>
                  <a:pt x="242444" y="213053"/>
                </a:lnTo>
                <a:lnTo>
                  <a:pt x="284364" y="199448"/>
                </a:lnTo>
                <a:lnTo>
                  <a:pt x="346681" y="1788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02"/>
          <p:cNvSpPr/>
          <p:nvPr/>
        </p:nvSpPr>
        <p:spPr>
          <a:xfrm>
            <a:off x="7675244" y="3472048"/>
            <a:ext cx="480062" cy="136767"/>
          </a:xfrm>
          <a:custGeom>
            <a:avLst/>
            <a:gdLst/>
            <a:ahLst/>
            <a:cxnLst/>
            <a:rect l="0" t="0" r="0" b="0"/>
            <a:pathLst>
              <a:path w="480062" h="136767">
                <a:moveTo>
                  <a:pt x="0" y="102684"/>
                </a:moveTo>
                <a:lnTo>
                  <a:pt x="9102" y="89031"/>
                </a:lnTo>
                <a:lnTo>
                  <a:pt x="12736" y="83105"/>
                </a:lnTo>
                <a:lnTo>
                  <a:pt x="16111" y="77249"/>
                </a:lnTo>
                <a:lnTo>
                  <a:pt x="19313" y="71440"/>
                </a:lnTo>
                <a:lnTo>
                  <a:pt x="26210" y="64710"/>
                </a:lnTo>
                <a:lnTo>
                  <a:pt x="35572" y="57365"/>
                </a:lnTo>
                <a:lnTo>
                  <a:pt x="46574" y="49612"/>
                </a:lnTo>
                <a:lnTo>
                  <a:pt x="55815" y="43490"/>
                </a:lnTo>
                <a:lnTo>
                  <a:pt x="63881" y="38456"/>
                </a:lnTo>
                <a:lnTo>
                  <a:pt x="71162" y="34148"/>
                </a:lnTo>
                <a:lnTo>
                  <a:pt x="86873" y="24281"/>
                </a:lnTo>
                <a:lnTo>
                  <a:pt x="95063" y="18983"/>
                </a:lnTo>
                <a:lnTo>
                  <a:pt x="102428" y="14498"/>
                </a:lnTo>
                <a:lnTo>
                  <a:pt x="109243" y="10556"/>
                </a:lnTo>
                <a:lnTo>
                  <a:pt x="115692" y="6976"/>
                </a:lnTo>
                <a:lnTo>
                  <a:pt x="127936" y="2997"/>
                </a:lnTo>
                <a:lnTo>
                  <a:pt x="139729" y="1229"/>
                </a:lnTo>
                <a:lnTo>
                  <a:pt x="151319" y="443"/>
                </a:lnTo>
                <a:lnTo>
                  <a:pt x="164004" y="0"/>
                </a:lnTo>
                <a:lnTo>
                  <a:pt x="173221" y="2437"/>
                </a:lnTo>
                <a:lnTo>
                  <a:pt x="182715" y="6695"/>
                </a:lnTo>
                <a:lnTo>
                  <a:pt x="186580" y="9164"/>
                </a:lnTo>
                <a:lnTo>
                  <a:pt x="190110" y="11762"/>
                </a:lnTo>
                <a:lnTo>
                  <a:pt x="194367" y="16352"/>
                </a:lnTo>
                <a:lnTo>
                  <a:pt x="199111" y="22269"/>
                </a:lnTo>
                <a:lnTo>
                  <a:pt x="204178" y="29072"/>
                </a:lnTo>
                <a:lnTo>
                  <a:pt x="207557" y="35512"/>
                </a:lnTo>
                <a:lnTo>
                  <a:pt x="209809" y="41710"/>
                </a:lnTo>
                <a:lnTo>
                  <a:pt x="211311" y="47748"/>
                </a:lnTo>
                <a:lnTo>
                  <a:pt x="222525" y="88100"/>
                </a:lnTo>
                <a:lnTo>
                  <a:pt x="226455" y="99629"/>
                </a:lnTo>
                <a:lnTo>
                  <a:pt x="230027" y="108267"/>
                </a:lnTo>
                <a:lnTo>
                  <a:pt x="233363" y="114979"/>
                </a:lnTo>
                <a:lnTo>
                  <a:pt x="236538" y="120405"/>
                </a:lnTo>
                <a:lnTo>
                  <a:pt x="239606" y="124976"/>
                </a:lnTo>
                <a:lnTo>
                  <a:pt x="242606" y="128975"/>
                </a:lnTo>
                <a:lnTo>
                  <a:pt x="246510" y="131642"/>
                </a:lnTo>
                <a:lnTo>
                  <a:pt x="255928" y="134604"/>
                </a:lnTo>
                <a:lnTo>
                  <a:pt x="269003" y="135921"/>
                </a:lnTo>
                <a:lnTo>
                  <a:pt x="283388" y="136506"/>
                </a:lnTo>
                <a:lnTo>
                  <a:pt x="296131" y="136766"/>
                </a:lnTo>
                <a:lnTo>
                  <a:pt x="308144" y="134342"/>
                </a:lnTo>
                <a:lnTo>
                  <a:pt x="335929" y="125024"/>
                </a:lnTo>
                <a:lnTo>
                  <a:pt x="343016" y="122340"/>
                </a:lnTo>
                <a:lnTo>
                  <a:pt x="349645" y="119598"/>
                </a:lnTo>
                <a:lnTo>
                  <a:pt x="355968" y="116817"/>
                </a:lnTo>
                <a:lnTo>
                  <a:pt x="368076" y="111188"/>
                </a:lnTo>
                <a:lnTo>
                  <a:pt x="373973" y="108353"/>
                </a:lnTo>
                <a:lnTo>
                  <a:pt x="379808" y="104559"/>
                </a:lnTo>
                <a:lnTo>
                  <a:pt x="385603" y="100124"/>
                </a:lnTo>
                <a:lnTo>
                  <a:pt x="391371" y="95262"/>
                </a:lnTo>
                <a:lnTo>
                  <a:pt x="397122" y="91069"/>
                </a:lnTo>
                <a:lnTo>
                  <a:pt x="402861" y="87320"/>
                </a:lnTo>
                <a:lnTo>
                  <a:pt x="408592" y="83869"/>
                </a:lnTo>
                <a:lnTo>
                  <a:pt x="414318" y="79663"/>
                </a:lnTo>
                <a:lnTo>
                  <a:pt x="420040" y="74954"/>
                </a:lnTo>
                <a:lnTo>
                  <a:pt x="425759" y="69910"/>
                </a:lnTo>
                <a:lnTo>
                  <a:pt x="444814" y="51605"/>
                </a:lnTo>
                <a:lnTo>
                  <a:pt x="480061" y="169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03"/>
          <p:cNvSpPr/>
          <p:nvPr/>
        </p:nvSpPr>
        <p:spPr>
          <a:xfrm>
            <a:off x="7649527" y="3643312"/>
            <a:ext cx="651511" cy="42864"/>
          </a:xfrm>
          <a:custGeom>
            <a:avLst/>
            <a:gdLst/>
            <a:ahLst/>
            <a:cxnLst/>
            <a:rect l="0" t="0" r="0" b="0"/>
            <a:pathLst>
              <a:path w="651511" h="42864">
                <a:moveTo>
                  <a:pt x="0" y="42863"/>
                </a:moveTo>
                <a:lnTo>
                  <a:pt x="18204" y="42863"/>
                </a:lnTo>
                <a:lnTo>
                  <a:pt x="25471" y="41910"/>
                </a:lnTo>
                <a:lnTo>
                  <a:pt x="32221" y="40323"/>
                </a:lnTo>
                <a:lnTo>
                  <a:pt x="38626" y="38312"/>
                </a:lnTo>
                <a:lnTo>
                  <a:pt x="48610" y="36971"/>
                </a:lnTo>
                <a:lnTo>
                  <a:pt x="60982" y="36077"/>
                </a:lnTo>
                <a:lnTo>
                  <a:pt x="74944" y="35482"/>
                </a:lnTo>
                <a:lnTo>
                  <a:pt x="90921" y="34132"/>
                </a:lnTo>
                <a:lnTo>
                  <a:pt x="193043" y="22463"/>
                </a:lnTo>
                <a:lnTo>
                  <a:pt x="267407" y="16969"/>
                </a:lnTo>
                <a:lnTo>
                  <a:pt x="312574" y="14170"/>
                </a:lnTo>
                <a:lnTo>
                  <a:pt x="346495" y="11352"/>
                </a:lnTo>
                <a:lnTo>
                  <a:pt x="372919" y="8520"/>
                </a:lnTo>
                <a:lnTo>
                  <a:pt x="394346" y="5680"/>
                </a:lnTo>
                <a:lnTo>
                  <a:pt x="413392" y="3787"/>
                </a:lnTo>
                <a:lnTo>
                  <a:pt x="430852" y="2525"/>
                </a:lnTo>
                <a:lnTo>
                  <a:pt x="461999" y="1122"/>
                </a:lnTo>
                <a:lnTo>
                  <a:pt x="500003" y="333"/>
                </a:lnTo>
                <a:lnTo>
                  <a:pt x="6515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04"/>
          <p:cNvSpPr/>
          <p:nvPr/>
        </p:nvSpPr>
        <p:spPr>
          <a:xfrm>
            <a:off x="7700962" y="3741755"/>
            <a:ext cx="694373" cy="38718"/>
          </a:xfrm>
          <a:custGeom>
            <a:avLst/>
            <a:gdLst/>
            <a:ahLst/>
            <a:cxnLst/>
            <a:rect l="0" t="0" r="0" b="0"/>
            <a:pathLst>
              <a:path w="694373" h="38718">
                <a:moveTo>
                  <a:pt x="0" y="38717"/>
                </a:moveTo>
                <a:lnTo>
                  <a:pt x="23863" y="38717"/>
                </a:lnTo>
                <a:lnTo>
                  <a:pt x="35912" y="36812"/>
                </a:lnTo>
                <a:lnTo>
                  <a:pt x="72158" y="29615"/>
                </a:lnTo>
                <a:lnTo>
                  <a:pt x="89064" y="26934"/>
                </a:lnTo>
                <a:lnTo>
                  <a:pt x="104143" y="25147"/>
                </a:lnTo>
                <a:lnTo>
                  <a:pt x="118006" y="23955"/>
                </a:lnTo>
                <a:lnTo>
                  <a:pt x="166429" y="17551"/>
                </a:lnTo>
                <a:lnTo>
                  <a:pt x="196679" y="13177"/>
                </a:lnTo>
                <a:lnTo>
                  <a:pt x="221607" y="10260"/>
                </a:lnTo>
                <a:lnTo>
                  <a:pt x="242987" y="8316"/>
                </a:lnTo>
                <a:lnTo>
                  <a:pt x="295637" y="5203"/>
                </a:lnTo>
                <a:lnTo>
                  <a:pt x="388887" y="644"/>
                </a:lnTo>
                <a:lnTo>
                  <a:pt x="425945" y="0"/>
                </a:lnTo>
                <a:lnTo>
                  <a:pt x="454461" y="523"/>
                </a:lnTo>
                <a:lnTo>
                  <a:pt x="637339" y="10870"/>
                </a:lnTo>
                <a:lnTo>
                  <a:pt x="694372" y="129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05"/>
          <p:cNvSpPr/>
          <p:nvPr/>
        </p:nvSpPr>
        <p:spPr>
          <a:xfrm>
            <a:off x="7529512" y="3920444"/>
            <a:ext cx="286012" cy="299938"/>
          </a:xfrm>
          <a:custGeom>
            <a:avLst/>
            <a:gdLst/>
            <a:ahLst/>
            <a:cxnLst/>
            <a:rect l="0" t="0" r="0" b="0"/>
            <a:pathLst>
              <a:path w="286012" h="299938">
                <a:moveTo>
                  <a:pt x="171450" y="22906"/>
                </a:moveTo>
                <a:lnTo>
                  <a:pt x="162348" y="36558"/>
                </a:lnTo>
                <a:lnTo>
                  <a:pt x="158715" y="42485"/>
                </a:lnTo>
                <a:lnTo>
                  <a:pt x="155340" y="48341"/>
                </a:lnTo>
                <a:lnTo>
                  <a:pt x="149051" y="59928"/>
                </a:lnTo>
                <a:lnTo>
                  <a:pt x="143080" y="71427"/>
                </a:lnTo>
                <a:lnTo>
                  <a:pt x="140154" y="78113"/>
                </a:lnTo>
                <a:lnTo>
                  <a:pt x="137251" y="85428"/>
                </a:lnTo>
                <a:lnTo>
                  <a:pt x="134363" y="93162"/>
                </a:lnTo>
                <a:lnTo>
                  <a:pt x="130533" y="101176"/>
                </a:lnTo>
                <a:lnTo>
                  <a:pt x="126074" y="109376"/>
                </a:lnTo>
                <a:lnTo>
                  <a:pt x="121197" y="117700"/>
                </a:lnTo>
                <a:lnTo>
                  <a:pt x="95458" y="170129"/>
                </a:lnTo>
                <a:lnTo>
                  <a:pt x="77925" y="206779"/>
                </a:lnTo>
                <a:lnTo>
                  <a:pt x="66238" y="232166"/>
                </a:lnTo>
                <a:lnTo>
                  <a:pt x="58446" y="250042"/>
                </a:lnTo>
                <a:lnTo>
                  <a:pt x="53253" y="262913"/>
                </a:lnTo>
                <a:lnTo>
                  <a:pt x="48837" y="272445"/>
                </a:lnTo>
                <a:lnTo>
                  <a:pt x="44940" y="279753"/>
                </a:lnTo>
                <a:lnTo>
                  <a:pt x="41390" y="285577"/>
                </a:lnTo>
                <a:lnTo>
                  <a:pt x="34906" y="294589"/>
                </a:lnTo>
                <a:lnTo>
                  <a:pt x="30754" y="299864"/>
                </a:lnTo>
                <a:lnTo>
                  <a:pt x="30980" y="299937"/>
                </a:lnTo>
                <a:lnTo>
                  <a:pt x="32083" y="299033"/>
                </a:lnTo>
                <a:lnTo>
                  <a:pt x="32819" y="297478"/>
                </a:lnTo>
                <a:lnTo>
                  <a:pt x="33637" y="293210"/>
                </a:lnTo>
                <a:lnTo>
                  <a:pt x="34096" y="285453"/>
                </a:lnTo>
                <a:lnTo>
                  <a:pt x="35113" y="279852"/>
                </a:lnTo>
                <a:lnTo>
                  <a:pt x="38784" y="263469"/>
                </a:lnTo>
                <a:lnTo>
                  <a:pt x="40143" y="254718"/>
                </a:lnTo>
                <a:lnTo>
                  <a:pt x="41049" y="246028"/>
                </a:lnTo>
                <a:lnTo>
                  <a:pt x="41654" y="237377"/>
                </a:lnTo>
                <a:lnTo>
                  <a:pt x="42057" y="228751"/>
                </a:lnTo>
                <a:lnTo>
                  <a:pt x="42504" y="211547"/>
                </a:lnTo>
                <a:lnTo>
                  <a:pt x="43576" y="202007"/>
                </a:lnTo>
                <a:lnTo>
                  <a:pt x="45244" y="191837"/>
                </a:lnTo>
                <a:lnTo>
                  <a:pt x="47308" y="181246"/>
                </a:lnTo>
                <a:lnTo>
                  <a:pt x="49637" y="171329"/>
                </a:lnTo>
                <a:lnTo>
                  <a:pt x="52141" y="161859"/>
                </a:lnTo>
                <a:lnTo>
                  <a:pt x="54763" y="152689"/>
                </a:lnTo>
                <a:lnTo>
                  <a:pt x="60321" y="137050"/>
                </a:lnTo>
                <a:lnTo>
                  <a:pt x="76657" y="94274"/>
                </a:lnTo>
                <a:lnTo>
                  <a:pt x="88997" y="63832"/>
                </a:lnTo>
                <a:lnTo>
                  <a:pt x="93621" y="53048"/>
                </a:lnTo>
                <a:lnTo>
                  <a:pt x="97657" y="43000"/>
                </a:lnTo>
                <a:lnTo>
                  <a:pt x="104681" y="24217"/>
                </a:lnTo>
                <a:lnTo>
                  <a:pt x="107887" y="17112"/>
                </a:lnTo>
                <a:lnTo>
                  <a:pt x="110978" y="11423"/>
                </a:lnTo>
                <a:lnTo>
                  <a:pt x="113990" y="6678"/>
                </a:lnTo>
                <a:lnTo>
                  <a:pt x="116951" y="3515"/>
                </a:lnTo>
                <a:lnTo>
                  <a:pt x="119877" y="1406"/>
                </a:lnTo>
                <a:lnTo>
                  <a:pt x="122781" y="0"/>
                </a:lnTo>
                <a:lnTo>
                  <a:pt x="125669" y="15"/>
                </a:lnTo>
                <a:lnTo>
                  <a:pt x="128546" y="978"/>
                </a:lnTo>
                <a:lnTo>
                  <a:pt x="131418" y="2572"/>
                </a:lnTo>
                <a:lnTo>
                  <a:pt x="133332" y="4588"/>
                </a:lnTo>
                <a:lnTo>
                  <a:pt x="134608" y="6884"/>
                </a:lnTo>
                <a:lnTo>
                  <a:pt x="135458" y="9367"/>
                </a:lnTo>
                <a:lnTo>
                  <a:pt x="137931" y="11975"/>
                </a:lnTo>
                <a:lnTo>
                  <a:pt x="145758" y="17412"/>
                </a:lnTo>
                <a:lnTo>
                  <a:pt x="153046" y="25544"/>
                </a:lnTo>
                <a:lnTo>
                  <a:pt x="192791" y="82694"/>
                </a:lnTo>
                <a:lnTo>
                  <a:pt x="204728" y="98959"/>
                </a:lnTo>
                <a:lnTo>
                  <a:pt x="214590" y="111708"/>
                </a:lnTo>
                <a:lnTo>
                  <a:pt x="223070" y="122112"/>
                </a:lnTo>
                <a:lnTo>
                  <a:pt x="229676" y="130954"/>
                </a:lnTo>
                <a:lnTo>
                  <a:pt x="235032" y="138753"/>
                </a:lnTo>
                <a:lnTo>
                  <a:pt x="239555" y="145857"/>
                </a:lnTo>
                <a:lnTo>
                  <a:pt x="257282" y="176611"/>
                </a:lnTo>
                <a:lnTo>
                  <a:pt x="268677" y="196813"/>
                </a:lnTo>
                <a:lnTo>
                  <a:pt x="276273" y="211234"/>
                </a:lnTo>
                <a:lnTo>
                  <a:pt x="281337" y="221800"/>
                </a:lnTo>
                <a:lnTo>
                  <a:pt x="284713" y="229797"/>
                </a:lnTo>
                <a:lnTo>
                  <a:pt x="286011" y="236081"/>
                </a:lnTo>
                <a:lnTo>
                  <a:pt x="285924" y="241222"/>
                </a:lnTo>
                <a:lnTo>
                  <a:pt x="284914" y="245603"/>
                </a:lnTo>
                <a:lnTo>
                  <a:pt x="283287" y="248523"/>
                </a:lnTo>
                <a:lnTo>
                  <a:pt x="281250" y="250470"/>
                </a:lnTo>
                <a:lnTo>
                  <a:pt x="276448" y="253585"/>
                </a:lnTo>
                <a:lnTo>
                  <a:pt x="271138" y="258145"/>
                </a:lnTo>
                <a:lnTo>
                  <a:pt x="268389" y="259742"/>
                </a:lnTo>
                <a:lnTo>
                  <a:pt x="262794" y="261516"/>
                </a:lnTo>
                <a:lnTo>
                  <a:pt x="254592" y="262305"/>
                </a:lnTo>
                <a:lnTo>
                  <a:pt x="249738" y="262515"/>
                </a:lnTo>
                <a:lnTo>
                  <a:pt x="242692" y="263608"/>
                </a:lnTo>
                <a:lnTo>
                  <a:pt x="234185" y="265289"/>
                </a:lnTo>
                <a:lnTo>
                  <a:pt x="224703" y="267362"/>
                </a:lnTo>
                <a:lnTo>
                  <a:pt x="213620" y="268744"/>
                </a:lnTo>
                <a:lnTo>
                  <a:pt x="201468" y="269666"/>
                </a:lnTo>
                <a:lnTo>
                  <a:pt x="188605" y="270280"/>
                </a:lnTo>
                <a:lnTo>
                  <a:pt x="164151" y="270962"/>
                </a:lnTo>
                <a:lnTo>
                  <a:pt x="99425" y="271476"/>
                </a:lnTo>
                <a:lnTo>
                  <a:pt x="92953" y="272439"/>
                </a:lnTo>
                <a:lnTo>
                  <a:pt x="86733" y="274034"/>
                </a:lnTo>
                <a:lnTo>
                  <a:pt x="80683" y="276050"/>
                </a:lnTo>
                <a:lnTo>
                  <a:pt x="74743" y="277393"/>
                </a:lnTo>
                <a:lnTo>
                  <a:pt x="68880" y="278289"/>
                </a:lnTo>
                <a:lnTo>
                  <a:pt x="63064" y="278886"/>
                </a:lnTo>
                <a:lnTo>
                  <a:pt x="58236" y="279284"/>
                </a:lnTo>
                <a:lnTo>
                  <a:pt x="50330" y="279727"/>
                </a:lnTo>
                <a:lnTo>
                  <a:pt x="0" y="2800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06"/>
          <p:cNvSpPr/>
          <p:nvPr/>
        </p:nvSpPr>
        <p:spPr>
          <a:xfrm>
            <a:off x="7872412" y="3934777"/>
            <a:ext cx="342901" cy="238566"/>
          </a:xfrm>
          <a:custGeom>
            <a:avLst/>
            <a:gdLst/>
            <a:ahLst/>
            <a:cxnLst/>
            <a:rect l="0" t="0" r="0" b="0"/>
            <a:pathLst>
              <a:path w="342901" h="238566">
                <a:moveTo>
                  <a:pt x="0" y="0"/>
                </a:moveTo>
                <a:lnTo>
                  <a:pt x="9102" y="13652"/>
                </a:lnTo>
                <a:lnTo>
                  <a:pt x="12736" y="18627"/>
                </a:lnTo>
                <a:lnTo>
                  <a:pt x="16110" y="22895"/>
                </a:lnTo>
                <a:lnTo>
                  <a:pt x="22400" y="30178"/>
                </a:lnTo>
                <a:lnTo>
                  <a:pt x="28370" y="36590"/>
                </a:lnTo>
                <a:lnTo>
                  <a:pt x="30344" y="42491"/>
                </a:lnTo>
                <a:lnTo>
                  <a:pt x="31659" y="50235"/>
                </a:lnTo>
                <a:lnTo>
                  <a:pt x="32536" y="59207"/>
                </a:lnTo>
                <a:lnTo>
                  <a:pt x="33121" y="68047"/>
                </a:lnTo>
                <a:lnTo>
                  <a:pt x="33510" y="76797"/>
                </a:lnTo>
                <a:lnTo>
                  <a:pt x="34058" y="100225"/>
                </a:lnTo>
                <a:lnTo>
                  <a:pt x="34276" y="157482"/>
                </a:lnTo>
                <a:lnTo>
                  <a:pt x="35234" y="163091"/>
                </a:lnTo>
                <a:lnTo>
                  <a:pt x="36825" y="167782"/>
                </a:lnTo>
                <a:lnTo>
                  <a:pt x="38837" y="171862"/>
                </a:lnTo>
                <a:lnTo>
                  <a:pt x="41132" y="177440"/>
                </a:lnTo>
                <a:lnTo>
                  <a:pt x="43614" y="184016"/>
                </a:lnTo>
                <a:lnTo>
                  <a:pt x="46220" y="191257"/>
                </a:lnTo>
                <a:lnTo>
                  <a:pt x="49864" y="197037"/>
                </a:lnTo>
                <a:lnTo>
                  <a:pt x="54197" y="201843"/>
                </a:lnTo>
                <a:lnTo>
                  <a:pt x="58992" y="206000"/>
                </a:lnTo>
                <a:lnTo>
                  <a:pt x="64093" y="210676"/>
                </a:lnTo>
                <a:lnTo>
                  <a:pt x="74841" y="220951"/>
                </a:lnTo>
                <a:lnTo>
                  <a:pt x="83428" y="226788"/>
                </a:lnTo>
                <a:lnTo>
                  <a:pt x="92324" y="230335"/>
                </a:lnTo>
                <a:lnTo>
                  <a:pt x="105803" y="235086"/>
                </a:lnTo>
                <a:lnTo>
                  <a:pt x="112445" y="236734"/>
                </a:lnTo>
                <a:lnTo>
                  <a:pt x="118779" y="237833"/>
                </a:lnTo>
                <a:lnTo>
                  <a:pt x="124906" y="238565"/>
                </a:lnTo>
                <a:lnTo>
                  <a:pt x="134706" y="238101"/>
                </a:lnTo>
                <a:lnTo>
                  <a:pt x="146954" y="236839"/>
                </a:lnTo>
                <a:lnTo>
                  <a:pt x="160834" y="235045"/>
                </a:lnTo>
                <a:lnTo>
                  <a:pt x="173898" y="233849"/>
                </a:lnTo>
                <a:lnTo>
                  <a:pt x="186417" y="233052"/>
                </a:lnTo>
                <a:lnTo>
                  <a:pt x="198573" y="232521"/>
                </a:lnTo>
                <a:lnTo>
                  <a:pt x="210486" y="231214"/>
                </a:lnTo>
                <a:lnTo>
                  <a:pt x="222239" y="229390"/>
                </a:lnTo>
                <a:lnTo>
                  <a:pt x="34290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07"/>
          <p:cNvSpPr/>
          <p:nvPr/>
        </p:nvSpPr>
        <p:spPr>
          <a:xfrm>
            <a:off x="7940992" y="3986576"/>
            <a:ext cx="308611" cy="33927"/>
          </a:xfrm>
          <a:custGeom>
            <a:avLst/>
            <a:gdLst/>
            <a:ahLst/>
            <a:cxnLst/>
            <a:rect l="0" t="0" r="0" b="0"/>
            <a:pathLst>
              <a:path w="308611" h="33927">
                <a:moveTo>
                  <a:pt x="0" y="33926"/>
                </a:moveTo>
                <a:lnTo>
                  <a:pt x="9102" y="33926"/>
                </a:lnTo>
                <a:lnTo>
                  <a:pt x="15593" y="32974"/>
                </a:lnTo>
                <a:lnTo>
                  <a:pt x="23731" y="31386"/>
                </a:lnTo>
                <a:lnTo>
                  <a:pt x="32965" y="29375"/>
                </a:lnTo>
                <a:lnTo>
                  <a:pt x="41979" y="28035"/>
                </a:lnTo>
                <a:lnTo>
                  <a:pt x="50846" y="27141"/>
                </a:lnTo>
                <a:lnTo>
                  <a:pt x="59615" y="26545"/>
                </a:lnTo>
                <a:lnTo>
                  <a:pt x="68319" y="25196"/>
                </a:lnTo>
                <a:lnTo>
                  <a:pt x="76978" y="23343"/>
                </a:lnTo>
                <a:lnTo>
                  <a:pt x="85609" y="21156"/>
                </a:lnTo>
                <a:lnTo>
                  <a:pt x="138714" y="8976"/>
                </a:lnTo>
                <a:lnTo>
                  <a:pt x="155341" y="5862"/>
                </a:lnTo>
                <a:lnTo>
                  <a:pt x="169283" y="3787"/>
                </a:lnTo>
                <a:lnTo>
                  <a:pt x="181435" y="2403"/>
                </a:lnTo>
                <a:lnTo>
                  <a:pt x="191441" y="1481"/>
                </a:lnTo>
                <a:lnTo>
                  <a:pt x="200018" y="866"/>
                </a:lnTo>
                <a:lnTo>
                  <a:pt x="207640" y="456"/>
                </a:lnTo>
                <a:lnTo>
                  <a:pt x="231350" y="0"/>
                </a:lnTo>
                <a:lnTo>
                  <a:pt x="308610" y="82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08"/>
          <p:cNvSpPr/>
          <p:nvPr/>
        </p:nvSpPr>
        <p:spPr>
          <a:xfrm>
            <a:off x="7949565" y="3806611"/>
            <a:ext cx="385763" cy="93877"/>
          </a:xfrm>
          <a:custGeom>
            <a:avLst/>
            <a:gdLst/>
            <a:ahLst/>
            <a:cxnLst/>
            <a:rect l="0" t="0" r="0" b="0"/>
            <a:pathLst>
              <a:path w="385763" h="93877">
                <a:moveTo>
                  <a:pt x="0" y="93876"/>
                </a:moveTo>
                <a:lnTo>
                  <a:pt x="4551" y="80224"/>
                </a:lnTo>
                <a:lnTo>
                  <a:pt x="7797" y="76202"/>
                </a:lnTo>
                <a:lnTo>
                  <a:pt x="11865" y="73521"/>
                </a:lnTo>
                <a:lnTo>
                  <a:pt x="16482" y="71734"/>
                </a:lnTo>
                <a:lnTo>
                  <a:pt x="21465" y="69589"/>
                </a:lnTo>
                <a:lnTo>
                  <a:pt x="32082" y="64667"/>
                </a:lnTo>
                <a:lnTo>
                  <a:pt x="43151" y="61844"/>
                </a:lnTo>
                <a:lnTo>
                  <a:pt x="48770" y="61092"/>
                </a:lnTo>
                <a:lnTo>
                  <a:pt x="56326" y="59637"/>
                </a:lnTo>
                <a:lnTo>
                  <a:pt x="74881" y="55481"/>
                </a:lnTo>
                <a:lnTo>
                  <a:pt x="84210" y="53040"/>
                </a:lnTo>
                <a:lnTo>
                  <a:pt x="93289" y="50459"/>
                </a:lnTo>
                <a:lnTo>
                  <a:pt x="102197" y="47787"/>
                </a:lnTo>
                <a:lnTo>
                  <a:pt x="117661" y="44100"/>
                </a:lnTo>
                <a:lnTo>
                  <a:pt x="160243" y="34923"/>
                </a:lnTo>
                <a:lnTo>
                  <a:pt x="178266" y="31714"/>
                </a:lnTo>
                <a:lnTo>
                  <a:pt x="193139" y="29575"/>
                </a:lnTo>
                <a:lnTo>
                  <a:pt x="205912" y="28149"/>
                </a:lnTo>
                <a:lnTo>
                  <a:pt x="220142" y="25293"/>
                </a:lnTo>
                <a:lnTo>
                  <a:pt x="235343" y="21484"/>
                </a:lnTo>
                <a:lnTo>
                  <a:pt x="251193" y="17040"/>
                </a:lnTo>
                <a:lnTo>
                  <a:pt x="266521" y="14077"/>
                </a:lnTo>
                <a:lnTo>
                  <a:pt x="281503" y="12102"/>
                </a:lnTo>
                <a:lnTo>
                  <a:pt x="296254" y="10785"/>
                </a:lnTo>
                <a:lnTo>
                  <a:pt x="309898" y="8954"/>
                </a:lnTo>
                <a:lnTo>
                  <a:pt x="322803" y="6782"/>
                </a:lnTo>
                <a:lnTo>
                  <a:pt x="335216" y="4381"/>
                </a:lnTo>
                <a:lnTo>
                  <a:pt x="344445" y="2780"/>
                </a:lnTo>
                <a:lnTo>
                  <a:pt x="351550" y="1713"/>
                </a:lnTo>
                <a:lnTo>
                  <a:pt x="361985" y="527"/>
                </a:lnTo>
                <a:lnTo>
                  <a:pt x="369796" y="0"/>
                </a:lnTo>
                <a:lnTo>
                  <a:pt x="373213" y="812"/>
                </a:lnTo>
                <a:lnTo>
                  <a:pt x="376443" y="2306"/>
                </a:lnTo>
                <a:lnTo>
                  <a:pt x="385762" y="81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09"/>
          <p:cNvSpPr/>
          <p:nvPr/>
        </p:nvSpPr>
        <p:spPr>
          <a:xfrm>
            <a:off x="8361044" y="3866197"/>
            <a:ext cx="51437" cy="420054"/>
          </a:xfrm>
          <a:custGeom>
            <a:avLst/>
            <a:gdLst/>
            <a:ahLst/>
            <a:cxnLst/>
            <a:rect l="0" t="0" r="0" b="0"/>
            <a:pathLst>
              <a:path w="51437" h="420054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2540" y="22895"/>
                </a:lnTo>
                <a:lnTo>
                  <a:pt x="4552" y="26694"/>
                </a:lnTo>
                <a:lnTo>
                  <a:pt x="5892" y="31131"/>
                </a:lnTo>
                <a:lnTo>
                  <a:pt x="7382" y="41141"/>
                </a:lnTo>
                <a:lnTo>
                  <a:pt x="7779" y="47430"/>
                </a:lnTo>
                <a:lnTo>
                  <a:pt x="8221" y="62038"/>
                </a:lnTo>
                <a:lnTo>
                  <a:pt x="10243" y="75648"/>
                </a:lnTo>
                <a:lnTo>
                  <a:pt x="13496" y="93295"/>
                </a:lnTo>
                <a:lnTo>
                  <a:pt x="17570" y="113632"/>
                </a:lnTo>
                <a:lnTo>
                  <a:pt x="20286" y="130047"/>
                </a:lnTo>
                <a:lnTo>
                  <a:pt x="22097" y="143848"/>
                </a:lnTo>
                <a:lnTo>
                  <a:pt x="23304" y="155906"/>
                </a:lnTo>
                <a:lnTo>
                  <a:pt x="24109" y="171565"/>
                </a:lnTo>
                <a:lnTo>
                  <a:pt x="25003" y="209284"/>
                </a:lnTo>
                <a:lnTo>
                  <a:pt x="25655" y="280946"/>
                </a:lnTo>
                <a:lnTo>
                  <a:pt x="26629" y="292073"/>
                </a:lnTo>
                <a:lnTo>
                  <a:pt x="28230" y="304253"/>
                </a:lnTo>
                <a:lnTo>
                  <a:pt x="30250" y="317135"/>
                </a:lnTo>
                <a:lnTo>
                  <a:pt x="32549" y="328581"/>
                </a:lnTo>
                <a:lnTo>
                  <a:pt x="35035" y="339069"/>
                </a:lnTo>
                <a:lnTo>
                  <a:pt x="37644" y="348919"/>
                </a:lnTo>
                <a:lnTo>
                  <a:pt x="39384" y="357390"/>
                </a:lnTo>
                <a:lnTo>
                  <a:pt x="40544" y="364942"/>
                </a:lnTo>
                <a:lnTo>
                  <a:pt x="41833" y="377462"/>
                </a:lnTo>
                <a:lnTo>
                  <a:pt x="42405" y="386201"/>
                </a:lnTo>
                <a:lnTo>
                  <a:pt x="42659" y="395800"/>
                </a:lnTo>
                <a:lnTo>
                  <a:pt x="42727" y="401027"/>
                </a:lnTo>
                <a:lnTo>
                  <a:pt x="43725" y="405463"/>
                </a:lnTo>
                <a:lnTo>
                  <a:pt x="45343" y="409374"/>
                </a:lnTo>
                <a:lnTo>
                  <a:pt x="51436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10"/>
          <p:cNvSpPr/>
          <p:nvPr/>
        </p:nvSpPr>
        <p:spPr>
          <a:xfrm>
            <a:off x="8318182" y="3875332"/>
            <a:ext cx="330286" cy="342339"/>
          </a:xfrm>
          <a:custGeom>
            <a:avLst/>
            <a:gdLst/>
            <a:ahLst/>
            <a:cxnLst/>
            <a:rect l="0" t="0" r="0" b="0"/>
            <a:pathLst>
              <a:path w="330286" h="342339">
                <a:moveTo>
                  <a:pt x="0" y="25155"/>
                </a:moveTo>
                <a:lnTo>
                  <a:pt x="9102" y="16054"/>
                </a:lnTo>
                <a:lnTo>
                  <a:pt x="18650" y="9045"/>
                </a:lnTo>
                <a:lnTo>
                  <a:pt x="23863" y="5842"/>
                </a:lnTo>
                <a:lnTo>
                  <a:pt x="31149" y="3707"/>
                </a:lnTo>
                <a:lnTo>
                  <a:pt x="39817" y="2284"/>
                </a:lnTo>
                <a:lnTo>
                  <a:pt x="49404" y="1335"/>
                </a:lnTo>
                <a:lnTo>
                  <a:pt x="59605" y="703"/>
                </a:lnTo>
                <a:lnTo>
                  <a:pt x="81102" y="0"/>
                </a:lnTo>
                <a:lnTo>
                  <a:pt x="90262" y="765"/>
                </a:lnTo>
                <a:lnTo>
                  <a:pt x="98275" y="2228"/>
                </a:lnTo>
                <a:lnTo>
                  <a:pt x="105522" y="4155"/>
                </a:lnTo>
                <a:lnTo>
                  <a:pt x="121193" y="8837"/>
                </a:lnTo>
                <a:lnTo>
                  <a:pt x="171554" y="25228"/>
                </a:lnTo>
                <a:lnTo>
                  <a:pt x="180092" y="28061"/>
                </a:lnTo>
                <a:lnTo>
                  <a:pt x="187689" y="30902"/>
                </a:lnTo>
                <a:lnTo>
                  <a:pt x="194658" y="33749"/>
                </a:lnTo>
                <a:lnTo>
                  <a:pt x="201210" y="36599"/>
                </a:lnTo>
                <a:lnTo>
                  <a:pt x="210340" y="41357"/>
                </a:lnTo>
                <a:lnTo>
                  <a:pt x="233184" y="54263"/>
                </a:lnTo>
                <a:lnTo>
                  <a:pt x="272822" y="77595"/>
                </a:lnTo>
                <a:lnTo>
                  <a:pt x="282845" y="85832"/>
                </a:lnTo>
                <a:lnTo>
                  <a:pt x="290481" y="94182"/>
                </a:lnTo>
                <a:lnTo>
                  <a:pt x="310859" y="122125"/>
                </a:lnTo>
                <a:lnTo>
                  <a:pt x="318682" y="132664"/>
                </a:lnTo>
                <a:lnTo>
                  <a:pt x="323898" y="141596"/>
                </a:lnTo>
                <a:lnTo>
                  <a:pt x="327374" y="149454"/>
                </a:lnTo>
                <a:lnTo>
                  <a:pt x="329692" y="156599"/>
                </a:lnTo>
                <a:lnTo>
                  <a:pt x="330285" y="166124"/>
                </a:lnTo>
                <a:lnTo>
                  <a:pt x="329728" y="177237"/>
                </a:lnTo>
                <a:lnTo>
                  <a:pt x="328404" y="189408"/>
                </a:lnTo>
                <a:lnTo>
                  <a:pt x="326568" y="200380"/>
                </a:lnTo>
                <a:lnTo>
                  <a:pt x="324392" y="210551"/>
                </a:lnTo>
                <a:lnTo>
                  <a:pt x="321989" y="220190"/>
                </a:lnTo>
                <a:lnTo>
                  <a:pt x="319434" y="228521"/>
                </a:lnTo>
                <a:lnTo>
                  <a:pt x="316779" y="235980"/>
                </a:lnTo>
                <a:lnTo>
                  <a:pt x="314056" y="242858"/>
                </a:lnTo>
                <a:lnTo>
                  <a:pt x="310336" y="249348"/>
                </a:lnTo>
                <a:lnTo>
                  <a:pt x="305951" y="255579"/>
                </a:lnTo>
                <a:lnTo>
                  <a:pt x="301122" y="261639"/>
                </a:lnTo>
                <a:lnTo>
                  <a:pt x="293141" y="268536"/>
                </a:lnTo>
                <a:lnTo>
                  <a:pt x="283057" y="275992"/>
                </a:lnTo>
                <a:lnTo>
                  <a:pt x="271572" y="283819"/>
                </a:lnTo>
                <a:lnTo>
                  <a:pt x="262011" y="290943"/>
                </a:lnTo>
                <a:lnTo>
                  <a:pt x="253731" y="297597"/>
                </a:lnTo>
                <a:lnTo>
                  <a:pt x="246306" y="303938"/>
                </a:lnTo>
                <a:lnTo>
                  <a:pt x="239453" y="309118"/>
                </a:lnTo>
                <a:lnTo>
                  <a:pt x="232977" y="313523"/>
                </a:lnTo>
                <a:lnTo>
                  <a:pt x="226756" y="317413"/>
                </a:lnTo>
                <a:lnTo>
                  <a:pt x="217845" y="321911"/>
                </a:lnTo>
                <a:lnTo>
                  <a:pt x="207144" y="326815"/>
                </a:lnTo>
                <a:lnTo>
                  <a:pt x="195245" y="331989"/>
                </a:lnTo>
                <a:lnTo>
                  <a:pt x="185409" y="335439"/>
                </a:lnTo>
                <a:lnTo>
                  <a:pt x="176946" y="337738"/>
                </a:lnTo>
                <a:lnTo>
                  <a:pt x="169399" y="339271"/>
                </a:lnTo>
                <a:lnTo>
                  <a:pt x="163415" y="340294"/>
                </a:lnTo>
                <a:lnTo>
                  <a:pt x="154227" y="341429"/>
                </a:lnTo>
                <a:lnTo>
                  <a:pt x="144427" y="341934"/>
                </a:lnTo>
                <a:lnTo>
                  <a:pt x="139147" y="342068"/>
                </a:lnTo>
                <a:lnTo>
                  <a:pt x="77152" y="3423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11"/>
          <p:cNvSpPr/>
          <p:nvPr/>
        </p:nvSpPr>
        <p:spPr>
          <a:xfrm>
            <a:off x="8730478" y="3876084"/>
            <a:ext cx="367803" cy="331297"/>
          </a:xfrm>
          <a:custGeom>
            <a:avLst/>
            <a:gdLst/>
            <a:ahLst/>
            <a:cxnLst/>
            <a:rect l="0" t="0" r="0" b="0"/>
            <a:pathLst>
              <a:path w="367803" h="331297">
                <a:moveTo>
                  <a:pt x="247787" y="32976"/>
                </a:moveTo>
                <a:lnTo>
                  <a:pt x="243236" y="23874"/>
                </a:lnTo>
                <a:lnTo>
                  <a:pt x="240943" y="21193"/>
                </a:lnTo>
                <a:lnTo>
                  <a:pt x="238462" y="19406"/>
                </a:lnTo>
                <a:lnTo>
                  <a:pt x="227879" y="14350"/>
                </a:lnTo>
                <a:lnTo>
                  <a:pt x="216337" y="8659"/>
                </a:lnTo>
                <a:lnTo>
                  <a:pt x="209788" y="3123"/>
                </a:lnTo>
                <a:lnTo>
                  <a:pt x="205309" y="1644"/>
                </a:lnTo>
                <a:lnTo>
                  <a:pt x="199466" y="658"/>
                </a:lnTo>
                <a:lnTo>
                  <a:pt x="192713" y="0"/>
                </a:lnTo>
                <a:lnTo>
                  <a:pt x="186306" y="515"/>
                </a:lnTo>
                <a:lnTo>
                  <a:pt x="180130" y="1810"/>
                </a:lnTo>
                <a:lnTo>
                  <a:pt x="174107" y="3626"/>
                </a:lnTo>
                <a:lnTo>
                  <a:pt x="168186" y="4837"/>
                </a:lnTo>
                <a:lnTo>
                  <a:pt x="162335" y="5644"/>
                </a:lnTo>
                <a:lnTo>
                  <a:pt x="156529" y="6182"/>
                </a:lnTo>
                <a:lnTo>
                  <a:pt x="150754" y="7493"/>
                </a:lnTo>
                <a:lnTo>
                  <a:pt x="144998" y="9320"/>
                </a:lnTo>
                <a:lnTo>
                  <a:pt x="134475" y="13889"/>
                </a:lnTo>
                <a:lnTo>
                  <a:pt x="126624" y="19096"/>
                </a:lnTo>
                <a:lnTo>
                  <a:pt x="107746" y="31932"/>
                </a:lnTo>
                <a:lnTo>
                  <a:pt x="97282" y="39814"/>
                </a:lnTo>
                <a:lnTo>
                  <a:pt x="88503" y="48398"/>
                </a:lnTo>
                <a:lnTo>
                  <a:pt x="83495" y="54687"/>
                </a:lnTo>
                <a:lnTo>
                  <a:pt x="78251" y="61737"/>
                </a:lnTo>
                <a:lnTo>
                  <a:pt x="72851" y="68343"/>
                </a:lnTo>
                <a:lnTo>
                  <a:pt x="67346" y="74651"/>
                </a:lnTo>
                <a:lnTo>
                  <a:pt x="61770" y="80762"/>
                </a:lnTo>
                <a:lnTo>
                  <a:pt x="57101" y="86741"/>
                </a:lnTo>
                <a:lnTo>
                  <a:pt x="53035" y="92631"/>
                </a:lnTo>
                <a:lnTo>
                  <a:pt x="44073" y="107114"/>
                </a:lnTo>
                <a:lnTo>
                  <a:pt x="30565" y="129426"/>
                </a:lnTo>
                <a:lnTo>
                  <a:pt x="25820" y="139186"/>
                </a:lnTo>
                <a:lnTo>
                  <a:pt x="22656" y="147597"/>
                </a:lnTo>
                <a:lnTo>
                  <a:pt x="20547" y="155110"/>
                </a:lnTo>
                <a:lnTo>
                  <a:pt x="8477" y="202090"/>
                </a:lnTo>
                <a:lnTo>
                  <a:pt x="5379" y="216204"/>
                </a:lnTo>
                <a:lnTo>
                  <a:pt x="3315" y="227518"/>
                </a:lnTo>
                <a:lnTo>
                  <a:pt x="1937" y="236965"/>
                </a:lnTo>
                <a:lnTo>
                  <a:pt x="1020" y="245169"/>
                </a:lnTo>
                <a:lnTo>
                  <a:pt x="409" y="252543"/>
                </a:lnTo>
                <a:lnTo>
                  <a:pt x="0" y="259363"/>
                </a:lnTo>
                <a:lnTo>
                  <a:pt x="681" y="266768"/>
                </a:lnTo>
                <a:lnTo>
                  <a:pt x="2087" y="274563"/>
                </a:lnTo>
                <a:lnTo>
                  <a:pt x="3977" y="282616"/>
                </a:lnTo>
                <a:lnTo>
                  <a:pt x="7142" y="288938"/>
                </a:lnTo>
                <a:lnTo>
                  <a:pt x="18792" y="302385"/>
                </a:lnTo>
                <a:lnTo>
                  <a:pt x="22187" y="309241"/>
                </a:lnTo>
                <a:lnTo>
                  <a:pt x="24997" y="312402"/>
                </a:lnTo>
                <a:lnTo>
                  <a:pt x="33199" y="318455"/>
                </a:lnTo>
                <a:lnTo>
                  <a:pt x="39006" y="321403"/>
                </a:lnTo>
                <a:lnTo>
                  <a:pt x="45734" y="324320"/>
                </a:lnTo>
                <a:lnTo>
                  <a:pt x="53078" y="327218"/>
                </a:lnTo>
                <a:lnTo>
                  <a:pt x="60831" y="329150"/>
                </a:lnTo>
                <a:lnTo>
                  <a:pt x="68856" y="330437"/>
                </a:lnTo>
                <a:lnTo>
                  <a:pt x="77065" y="331296"/>
                </a:lnTo>
                <a:lnTo>
                  <a:pt x="85394" y="330916"/>
                </a:lnTo>
                <a:lnTo>
                  <a:pt x="93806" y="329710"/>
                </a:lnTo>
                <a:lnTo>
                  <a:pt x="102270" y="327953"/>
                </a:lnTo>
                <a:lnTo>
                  <a:pt x="110771" y="326783"/>
                </a:lnTo>
                <a:lnTo>
                  <a:pt x="119295" y="326002"/>
                </a:lnTo>
                <a:lnTo>
                  <a:pt x="127835" y="325482"/>
                </a:lnTo>
                <a:lnTo>
                  <a:pt x="140197" y="322277"/>
                </a:lnTo>
                <a:lnTo>
                  <a:pt x="155105" y="317283"/>
                </a:lnTo>
                <a:lnTo>
                  <a:pt x="171711" y="311096"/>
                </a:lnTo>
                <a:lnTo>
                  <a:pt x="199928" y="302210"/>
                </a:lnTo>
                <a:lnTo>
                  <a:pt x="276998" y="279635"/>
                </a:lnTo>
                <a:lnTo>
                  <a:pt x="305361" y="270758"/>
                </a:lnTo>
                <a:lnTo>
                  <a:pt x="325223" y="263887"/>
                </a:lnTo>
                <a:lnTo>
                  <a:pt x="339416" y="258354"/>
                </a:lnTo>
                <a:lnTo>
                  <a:pt x="348877" y="253713"/>
                </a:lnTo>
                <a:lnTo>
                  <a:pt x="359391" y="246016"/>
                </a:lnTo>
                <a:lnTo>
                  <a:pt x="367802" y="2387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12"/>
          <p:cNvSpPr/>
          <p:nvPr/>
        </p:nvSpPr>
        <p:spPr>
          <a:xfrm>
            <a:off x="7875720" y="3823483"/>
            <a:ext cx="460748" cy="384272"/>
          </a:xfrm>
          <a:custGeom>
            <a:avLst/>
            <a:gdLst/>
            <a:ahLst/>
            <a:cxnLst/>
            <a:rect l="0" t="0" r="0" b="0"/>
            <a:pathLst>
              <a:path w="460748" h="384272">
                <a:moveTo>
                  <a:pt x="22410" y="77004"/>
                </a:moveTo>
                <a:lnTo>
                  <a:pt x="70137" y="65073"/>
                </a:lnTo>
                <a:lnTo>
                  <a:pt x="83756" y="62382"/>
                </a:lnTo>
                <a:lnTo>
                  <a:pt x="116668" y="56853"/>
                </a:lnTo>
                <a:lnTo>
                  <a:pt x="130015" y="54998"/>
                </a:lnTo>
                <a:lnTo>
                  <a:pt x="140820" y="53760"/>
                </a:lnTo>
                <a:lnTo>
                  <a:pt x="149927" y="52936"/>
                </a:lnTo>
                <a:lnTo>
                  <a:pt x="158856" y="51433"/>
                </a:lnTo>
                <a:lnTo>
                  <a:pt x="167667" y="49480"/>
                </a:lnTo>
                <a:lnTo>
                  <a:pt x="176397" y="47224"/>
                </a:lnTo>
                <a:lnTo>
                  <a:pt x="198799" y="42179"/>
                </a:lnTo>
                <a:lnTo>
                  <a:pt x="211440" y="39500"/>
                </a:lnTo>
                <a:lnTo>
                  <a:pt x="222725" y="36761"/>
                </a:lnTo>
                <a:lnTo>
                  <a:pt x="233105" y="33983"/>
                </a:lnTo>
                <a:lnTo>
                  <a:pt x="242883" y="31178"/>
                </a:lnTo>
                <a:lnTo>
                  <a:pt x="254165" y="28356"/>
                </a:lnTo>
                <a:lnTo>
                  <a:pt x="279400" y="22680"/>
                </a:lnTo>
                <a:lnTo>
                  <a:pt x="295654" y="19833"/>
                </a:lnTo>
                <a:lnTo>
                  <a:pt x="334034" y="14130"/>
                </a:lnTo>
                <a:lnTo>
                  <a:pt x="349222" y="11275"/>
                </a:lnTo>
                <a:lnTo>
                  <a:pt x="361251" y="8420"/>
                </a:lnTo>
                <a:lnTo>
                  <a:pt x="371177" y="5564"/>
                </a:lnTo>
                <a:lnTo>
                  <a:pt x="379699" y="3660"/>
                </a:lnTo>
                <a:lnTo>
                  <a:pt x="387285" y="2390"/>
                </a:lnTo>
                <a:lnTo>
                  <a:pt x="394247" y="1544"/>
                </a:lnTo>
                <a:lnTo>
                  <a:pt x="402699" y="980"/>
                </a:lnTo>
                <a:lnTo>
                  <a:pt x="412143" y="604"/>
                </a:lnTo>
                <a:lnTo>
                  <a:pt x="441025" y="0"/>
                </a:lnTo>
                <a:lnTo>
                  <a:pt x="451666" y="2458"/>
                </a:lnTo>
                <a:lnTo>
                  <a:pt x="459888" y="5772"/>
                </a:lnTo>
                <a:lnTo>
                  <a:pt x="460747" y="6656"/>
                </a:lnTo>
                <a:lnTo>
                  <a:pt x="460367" y="7245"/>
                </a:lnTo>
                <a:lnTo>
                  <a:pt x="449785" y="10440"/>
                </a:lnTo>
                <a:lnTo>
                  <a:pt x="441629" y="12626"/>
                </a:lnTo>
                <a:lnTo>
                  <a:pt x="404627" y="20134"/>
                </a:lnTo>
                <a:lnTo>
                  <a:pt x="380092" y="24803"/>
                </a:lnTo>
                <a:lnTo>
                  <a:pt x="361829" y="28869"/>
                </a:lnTo>
                <a:lnTo>
                  <a:pt x="347749" y="32532"/>
                </a:lnTo>
                <a:lnTo>
                  <a:pt x="326073" y="39141"/>
                </a:lnTo>
                <a:lnTo>
                  <a:pt x="306913" y="45254"/>
                </a:lnTo>
                <a:lnTo>
                  <a:pt x="296852" y="47265"/>
                </a:lnTo>
                <a:lnTo>
                  <a:pt x="286333" y="48605"/>
                </a:lnTo>
                <a:lnTo>
                  <a:pt x="275511" y="49499"/>
                </a:lnTo>
                <a:lnTo>
                  <a:pt x="265438" y="50095"/>
                </a:lnTo>
                <a:lnTo>
                  <a:pt x="246628" y="50757"/>
                </a:lnTo>
                <a:lnTo>
                  <a:pt x="238564" y="51886"/>
                </a:lnTo>
                <a:lnTo>
                  <a:pt x="224524" y="55680"/>
                </a:lnTo>
                <a:lnTo>
                  <a:pt x="217160" y="57073"/>
                </a:lnTo>
                <a:lnTo>
                  <a:pt x="209393" y="58002"/>
                </a:lnTo>
                <a:lnTo>
                  <a:pt x="201357" y="58621"/>
                </a:lnTo>
                <a:lnTo>
                  <a:pt x="132581" y="65506"/>
                </a:lnTo>
                <a:lnTo>
                  <a:pt x="118717" y="66481"/>
                </a:lnTo>
                <a:lnTo>
                  <a:pt x="106618" y="67131"/>
                </a:lnTo>
                <a:lnTo>
                  <a:pt x="96646" y="68517"/>
                </a:lnTo>
                <a:lnTo>
                  <a:pt x="88093" y="70394"/>
                </a:lnTo>
                <a:lnTo>
                  <a:pt x="74462" y="74066"/>
                </a:lnTo>
                <a:lnTo>
                  <a:pt x="65229" y="75698"/>
                </a:lnTo>
                <a:lnTo>
                  <a:pt x="56671" y="76134"/>
                </a:lnTo>
                <a:lnTo>
                  <a:pt x="14572" y="76832"/>
                </a:lnTo>
                <a:lnTo>
                  <a:pt x="8612" y="76890"/>
                </a:lnTo>
                <a:lnTo>
                  <a:pt x="4639" y="77880"/>
                </a:lnTo>
                <a:lnTo>
                  <a:pt x="1990" y="79493"/>
                </a:lnTo>
                <a:lnTo>
                  <a:pt x="224" y="81521"/>
                </a:lnTo>
                <a:lnTo>
                  <a:pt x="0" y="85730"/>
                </a:lnTo>
                <a:lnTo>
                  <a:pt x="803" y="91394"/>
                </a:lnTo>
                <a:lnTo>
                  <a:pt x="2289" y="98028"/>
                </a:lnTo>
                <a:lnTo>
                  <a:pt x="4233" y="104355"/>
                </a:lnTo>
                <a:lnTo>
                  <a:pt x="6483" y="110478"/>
                </a:lnTo>
                <a:lnTo>
                  <a:pt x="8933" y="116465"/>
                </a:lnTo>
                <a:lnTo>
                  <a:pt x="11521" y="126172"/>
                </a:lnTo>
                <a:lnTo>
                  <a:pt x="14198" y="138357"/>
                </a:lnTo>
                <a:lnTo>
                  <a:pt x="16936" y="152196"/>
                </a:lnTo>
                <a:lnTo>
                  <a:pt x="18760" y="166185"/>
                </a:lnTo>
                <a:lnTo>
                  <a:pt x="19977" y="180273"/>
                </a:lnTo>
                <a:lnTo>
                  <a:pt x="20787" y="194427"/>
                </a:lnTo>
                <a:lnTo>
                  <a:pt x="23233" y="210532"/>
                </a:lnTo>
                <a:lnTo>
                  <a:pt x="26769" y="227935"/>
                </a:lnTo>
                <a:lnTo>
                  <a:pt x="31030" y="246205"/>
                </a:lnTo>
                <a:lnTo>
                  <a:pt x="33873" y="260289"/>
                </a:lnTo>
                <a:lnTo>
                  <a:pt x="35766" y="271584"/>
                </a:lnTo>
                <a:lnTo>
                  <a:pt x="37028" y="281019"/>
                </a:lnTo>
                <a:lnTo>
                  <a:pt x="37871" y="288262"/>
                </a:lnTo>
                <a:lnTo>
                  <a:pt x="38806" y="298849"/>
                </a:lnTo>
                <a:lnTo>
                  <a:pt x="39333" y="310164"/>
                </a:lnTo>
                <a:lnTo>
                  <a:pt x="41996" y="319061"/>
                </a:lnTo>
                <a:lnTo>
                  <a:pt x="45402" y="329365"/>
                </a:lnTo>
                <a:lnTo>
                  <a:pt x="46916" y="340295"/>
                </a:lnTo>
                <a:lnTo>
                  <a:pt x="47589" y="348962"/>
                </a:lnTo>
                <a:lnTo>
                  <a:pt x="47768" y="352607"/>
                </a:lnTo>
                <a:lnTo>
                  <a:pt x="48841" y="355989"/>
                </a:lnTo>
                <a:lnTo>
                  <a:pt x="52572" y="362287"/>
                </a:lnTo>
                <a:lnTo>
                  <a:pt x="60027" y="371188"/>
                </a:lnTo>
                <a:lnTo>
                  <a:pt x="62728" y="373139"/>
                </a:lnTo>
                <a:lnTo>
                  <a:pt x="71080" y="376838"/>
                </a:lnTo>
                <a:lnTo>
                  <a:pt x="79588" y="382590"/>
                </a:lnTo>
                <a:lnTo>
                  <a:pt x="85287" y="384271"/>
                </a:lnTo>
                <a:lnTo>
                  <a:pt x="98615" y="382477"/>
                </a:lnTo>
                <a:lnTo>
                  <a:pt x="123907" y="377552"/>
                </a:lnTo>
                <a:lnTo>
                  <a:pt x="170071" y="369013"/>
                </a:lnTo>
                <a:lnTo>
                  <a:pt x="188479" y="365975"/>
                </a:lnTo>
                <a:lnTo>
                  <a:pt x="202655" y="363949"/>
                </a:lnTo>
                <a:lnTo>
                  <a:pt x="214010" y="362598"/>
                </a:lnTo>
                <a:lnTo>
                  <a:pt x="225391" y="360745"/>
                </a:lnTo>
                <a:lnTo>
                  <a:pt x="236788" y="358557"/>
                </a:lnTo>
                <a:lnTo>
                  <a:pt x="248196" y="356146"/>
                </a:lnTo>
                <a:lnTo>
                  <a:pt x="257706" y="353586"/>
                </a:lnTo>
                <a:lnTo>
                  <a:pt x="265952" y="350927"/>
                </a:lnTo>
                <a:lnTo>
                  <a:pt x="280193" y="346385"/>
                </a:lnTo>
                <a:lnTo>
                  <a:pt x="292872" y="344367"/>
                </a:lnTo>
                <a:lnTo>
                  <a:pt x="304858" y="343470"/>
                </a:lnTo>
                <a:lnTo>
                  <a:pt x="318439" y="342118"/>
                </a:lnTo>
                <a:lnTo>
                  <a:pt x="327396" y="340424"/>
                </a:lnTo>
                <a:lnTo>
                  <a:pt x="337176" y="338343"/>
                </a:lnTo>
                <a:lnTo>
                  <a:pt x="346554" y="336955"/>
                </a:lnTo>
                <a:lnTo>
                  <a:pt x="355663" y="336029"/>
                </a:lnTo>
                <a:lnTo>
                  <a:pt x="371500" y="335001"/>
                </a:lnTo>
                <a:lnTo>
                  <a:pt x="385771" y="334423"/>
                </a:lnTo>
                <a:lnTo>
                  <a:pt x="396985" y="334251"/>
                </a:lnTo>
                <a:lnTo>
                  <a:pt x="409737" y="334193"/>
                </a:lnTo>
                <a:lnTo>
                  <a:pt x="388048" y="334179"/>
                </a:lnTo>
                <a:lnTo>
                  <a:pt x="374781" y="336719"/>
                </a:lnTo>
                <a:lnTo>
                  <a:pt x="365909" y="338730"/>
                </a:lnTo>
                <a:lnTo>
                  <a:pt x="349516" y="341023"/>
                </a:lnTo>
                <a:lnTo>
                  <a:pt x="236677" y="354330"/>
                </a:lnTo>
                <a:lnTo>
                  <a:pt x="200190" y="359963"/>
                </a:lnTo>
                <a:lnTo>
                  <a:pt x="183791" y="362798"/>
                </a:lnTo>
                <a:lnTo>
                  <a:pt x="170955" y="364688"/>
                </a:lnTo>
                <a:lnTo>
                  <a:pt x="160493" y="365949"/>
                </a:lnTo>
                <a:lnTo>
                  <a:pt x="151612" y="366789"/>
                </a:lnTo>
                <a:lnTo>
                  <a:pt x="139977" y="368301"/>
                </a:lnTo>
                <a:lnTo>
                  <a:pt x="111810" y="372522"/>
                </a:lnTo>
                <a:lnTo>
                  <a:pt x="98201" y="373076"/>
                </a:lnTo>
                <a:lnTo>
                  <a:pt x="85321" y="372493"/>
                </a:lnTo>
                <a:lnTo>
                  <a:pt x="50303" y="368705"/>
                </a:lnTo>
                <a:lnTo>
                  <a:pt x="46554" y="366034"/>
                </a:lnTo>
                <a:lnTo>
                  <a:pt x="44221" y="363988"/>
                </a:lnTo>
                <a:lnTo>
                  <a:pt x="42666" y="360719"/>
                </a:lnTo>
                <a:lnTo>
                  <a:pt x="40938" y="352007"/>
                </a:lnTo>
                <a:lnTo>
                  <a:pt x="37629" y="344325"/>
                </a:lnTo>
                <a:lnTo>
                  <a:pt x="35414" y="340943"/>
                </a:lnTo>
                <a:lnTo>
                  <a:pt x="32984" y="333926"/>
                </a:lnTo>
                <a:lnTo>
                  <a:pt x="30412" y="324485"/>
                </a:lnTo>
                <a:lnTo>
                  <a:pt x="27744" y="313429"/>
                </a:lnTo>
                <a:lnTo>
                  <a:pt x="25966" y="304153"/>
                </a:lnTo>
                <a:lnTo>
                  <a:pt x="24781" y="296064"/>
                </a:lnTo>
                <a:lnTo>
                  <a:pt x="23990" y="288767"/>
                </a:lnTo>
                <a:lnTo>
                  <a:pt x="21559" y="279139"/>
                </a:lnTo>
                <a:lnTo>
                  <a:pt x="18033" y="267958"/>
                </a:lnTo>
                <a:lnTo>
                  <a:pt x="13776" y="255742"/>
                </a:lnTo>
                <a:lnTo>
                  <a:pt x="10939" y="237120"/>
                </a:lnTo>
                <a:lnTo>
                  <a:pt x="9047" y="214228"/>
                </a:lnTo>
                <a:lnTo>
                  <a:pt x="6946" y="166568"/>
                </a:lnTo>
                <a:lnTo>
                  <a:pt x="5264" y="941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13"/>
          <p:cNvSpPr/>
          <p:nvPr/>
        </p:nvSpPr>
        <p:spPr>
          <a:xfrm>
            <a:off x="7863840" y="4020502"/>
            <a:ext cx="360045" cy="34291"/>
          </a:xfrm>
          <a:custGeom>
            <a:avLst/>
            <a:gdLst/>
            <a:ahLst/>
            <a:cxnLst/>
            <a:rect l="0" t="0" r="0" b="0"/>
            <a:pathLst>
              <a:path w="360045" h="34291">
                <a:moveTo>
                  <a:pt x="0" y="34290"/>
                </a:moveTo>
                <a:lnTo>
                  <a:pt x="31244" y="34290"/>
                </a:lnTo>
                <a:lnTo>
                  <a:pt x="39879" y="33338"/>
                </a:lnTo>
                <a:lnTo>
                  <a:pt x="50399" y="31750"/>
                </a:lnTo>
                <a:lnTo>
                  <a:pt x="62174" y="29739"/>
                </a:lnTo>
                <a:lnTo>
                  <a:pt x="71929" y="27446"/>
                </a:lnTo>
                <a:lnTo>
                  <a:pt x="80337" y="24965"/>
                </a:lnTo>
                <a:lnTo>
                  <a:pt x="87849" y="22358"/>
                </a:lnTo>
                <a:lnTo>
                  <a:pt x="95713" y="20621"/>
                </a:lnTo>
                <a:lnTo>
                  <a:pt x="103813" y="19462"/>
                </a:lnTo>
                <a:lnTo>
                  <a:pt x="112072" y="18690"/>
                </a:lnTo>
                <a:lnTo>
                  <a:pt x="222444" y="5668"/>
                </a:lnTo>
                <a:lnTo>
                  <a:pt x="242593" y="3779"/>
                </a:lnTo>
                <a:lnTo>
                  <a:pt x="258885" y="2519"/>
                </a:lnTo>
                <a:lnTo>
                  <a:pt x="276411" y="1680"/>
                </a:lnTo>
                <a:lnTo>
                  <a:pt x="337210" y="332"/>
                </a:lnTo>
                <a:lnTo>
                  <a:pt x="36004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057525"/>
            <a:ext cx="7162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33"/>
          <p:cNvSpPr/>
          <p:nvPr/>
        </p:nvSpPr>
        <p:spPr>
          <a:xfrm>
            <a:off x="5000625" y="3043624"/>
            <a:ext cx="966936" cy="436780"/>
          </a:xfrm>
          <a:custGeom>
            <a:avLst/>
            <a:gdLst/>
            <a:ahLst/>
            <a:cxnLst/>
            <a:rect l="0" t="0" r="0" b="0"/>
            <a:pathLst>
              <a:path w="966936" h="436780">
                <a:moveTo>
                  <a:pt x="17145" y="33903"/>
                </a:moveTo>
                <a:lnTo>
                  <a:pt x="17145" y="138855"/>
                </a:lnTo>
                <a:lnTo>
                  <a:pt x="14605" y="152303"/>
                </a:lnTo>
                <a:lnTo>
                  <a:pt x="11253" y="164630"/>
                </a:lnTo>
                <a:lnTo>
                  <a:pt x="9763" y="176459"/>
                </a:lnTo>
                <a:lnTo>
                  <a:pt x="8925" y="189278"/>
                </a:lnTo>
                <a:lnTo>
                  <a:pt x="8676" y="212761"/>
                </a:lnTo>
                <a:lnTo>
                  <a:pt x="6079" y="225473"/>
                </a:lnTo>
                <a:lnTo>
                  <a:pt x="4052" y="230196"/>
                </a:lnTo>
                <a:lnTo>
                  <a:pt x="2701" y="237155"/>
                </a:lnTo>
                <a:lnTo>
                  <a:pt x="1801" y="245605"/>
                </a:lnTo>
                <a:lnTo>
                  <a:pt x="800" y="262295"/>
                </a:lnTo>
                <a:lnTo>
                  <a:pt x="355" y="272888"/>
                </a:lnTo>
                <a:lnTo>
                  <a:pt x="105" y="288758"/>
                </a:lnTo>
                <a:lnTo>
                  <a:pt x="2" y="319518"/>
                </a:lnTo>
                <a:lnTo>
                  <a:pt x="2541" y="327848"/>
                </a:lnTo>
                <a:lnTo>
                  <a:pt x="5891" y="336948"/>
                </a:lnTo>
                <a:lnTo>
                  <a:pt x="7380" y="344167"/>
                </a:lnTo>
                <a:lnTo>
                  <a:pt x="10583" y="350551"/>
                </a:lnTo>
                <a:lnTo>
                  <a:pt x="17740" y="362039"/>
                </a:lnTo>
                <a:lnTo>
                  <a:pt x="25894" y="374969"/>
                </a:lnTo>
                <a:lnTo>
                  <a:pt x="37182" y="387871"/>
                </a:lnTo>
                <a:lnTo>
                  <a:pt x="41179" y="392148"/>
                </a:lnTo>
                <a:lnTo>
                  <a:pt x="42693" y="392748"/>
                </a:lnTo>
                <a:lnTo>
                  <a:pt x="46914" y="393415"/>
                </a:lnTo>
                <a:lnTo>
                  <a:pt x="49374" y="394545"/>
                </a:lnTo>
                <a:lnTo>
                  <a:pt x="54646" y="398341"/>
                </a:lnTo>
                <a:lnTo>
                  <a:pt x="58338" y="399734"/>
                </a:lnTo>
                <a:lnTo>
                  <a:pt x="77398" y="403600"/>
                </a:lnTo>
                <a:lnTo>
                  <a:pt x="106154" y="411256"/>
                </a:lnTo>
                <a:lnTo>
                  <a:pt x="128459" y="415928"/>
                </a:lnTo>
                <a:lnTo>
                  <a:pt x="158301" y="418927"/>
                </a:lnTo>
                <a:lnTo>
                  <a:pt x="178306" y="419337"/>
                </a:lnTo>
                <a:lnTo>
                  <a:pt x="203072" y="420472"/>
                </a:lnTo>
                <a:lnTo>
                  <a:pt x="240932" y="425514"/>
                </a:lnTo>
                <a:lnTo>
                  <a:pt x="265485" y="427431"/>
                </a:lnTo>
                <a:lnTo>
                  <a:pt x="288635" y="428952"/>
                </a:lnTo>
                <a:lnTo>
                  <a:pt x="314973" y="432683"/>
                </a:lnTo>
                <a:lnTo>
                  <a:pt x="338107" y="434976"/>
                </a:lnTo>
                <a:lnTo>
                  <a:pt x="364657" y="436267"/>
                </a:lnTo>
                <a:lnTo>
                  <a:pt x="391622" y="436569"/>
                </a:lnTo>
                <a:lnTo>
                  <a:pt x="516274" y="436779"/>
                </a:lnTo>
                <a:lnTo>
                  <a:pt x="535635" y="435837"/>
                </a:lnTo>
                <a:lnTo>
                  <a:pt x="600984" y="430913"/>
                </a:lnTo>
                <a:lnTo>
                  <a:pt x="639531" y="429427"/>
                </a:lnTo>
                <a:lnTo>
                  <a:pt x="659717" y="428078"/>
                </a:lnTo>
                <a:lnTo>
                  <a:pt x="702465" y="424040"/>
                </a:lnTo>
                <a:lnTo>
                  <a:pt x="728342" y="422581"/>
                </a:lnTo>
                <a:lnTo>
                  <a:pt x="787575" y="420962"/>
                </a:lnTo>
                <a:lnTo>
                  <a:pt x="839674" y="420050"/>
                </a:lnTo>
                <a:lnTo>
                  <a:pt x="866901" y="417296"/>
                </a:lnTo>
                <a:lnTo>
                  <a:pt x="891066" y="412897"/>
                </a:lnTo>
                <a:lnTo>
                  <a:pt x="904981" y="407768"/>
                </a:lnTo>
                <a:lnTo>
                  <a:pt x="909074" y="405066"/>
                </a:lnTo>
                <a:lnTo>
                  <a:pt x="911801" y="402312"/>
                </a:lnTo>
                <a:lnTo>
                  <a:pt x="918181" y="393887"/>
                </a:lnTo>
                <a:lnTo>
                  <a:pt x="920730" y="391050"/>
                </a:lnTo>
                <a:lnTo>
                  <a:pt x="922430" y="386301"/>
                </a:lnTo>
                <a:lnTo>
                  <a:pt x="924318" y="373404"/>
                </a:lnTo>
                <a:lnTo>
                  <a:pt x="927698" y="363228"/>
                </a:lnTo>
                <a:lnTo>
                  <a:pt x="929933" y="359180"/>
                </a:lnTo>
                <a:lnTo>
                  <a:pt x="932416" y="349603"/>
                </a:lnTo>
                <a:lnTo>
                  <a:pt x="933519" y="338044"/>
                </a:lnTo>
                <a:lnTo>
                  <a:pt x="933813" y="330961"/>
                </a:lnTo>
                <a:lnTo>
                  <a:pt x="934010" y="323382"/>
                </a:lnTo>
                <a:lnTo>
                  <a:pt x="936045" y="308804"/>
                </a:lnTo>
                <a:lnTo>
                  <a:pt x="943387" y="267206"/>
                </a:lnTo>
                <a:lnTo>
                  <a:pt x="950461" y="232208"/>
                </a:lnTo>
                <a:lnTo>
                  <a:pt x="953680" y="217542"/>
                </a:lnTo>
                <a:lnTo>
                  <a:pt x="956779" y="201096"/>
                </a:lnTo>
                <a:lnTo>
                  <a:pt x="962762" y="165044"/>
                </a:lnTo>
                <a:lnTo>
                  <a:pt x="964739" y="148953"/>
                </a:lnTo>
                <a:lnTo>
                  <a:pt x="966056" y="134415"/>
                </a:lnTo>
                <a:lnTo>
                  <a:pt x="966935" y="120914"/>
                </a:lnTo>
                <a:lnTo>
                  <a:pt x="966568" y="110008"/>
                </a:lnTo>
                <a:lnTo>
                  <a:pt x="965371" y="100832"/>
                </a:lnTo>
                <a:lnTo>
                  <a:pt x="963621" y="92810"/>
                </a:lnTo>
                <a:lnTo>
                  <a:pt x="959136" y="81356"/>
                </a:lnTo>
                <a:lnTo>
                  <a:pt x="953015" y="72138"/>
                </a:lnTo>
                <a:lnTo>
                  <a:pt x="943945" y="61692"/>
                </a:lnTo>
                <a:lnTo>
                  <a:pt x="932679" y="49651"/>
                </a:lnTo>
                <a:lnTo>
                  <a:pt x="929444" y="47259"/>
                </a:lnTo>
                <a:lnTo>
                  <a:pt x="917407" y="40880"/>
                </a:lnTo>
                <a:lnTo>
                  <a:pt x="914499" y="38555"/>
                </a:lnTo>
                <a:lnTo>
                  <a:pt x="910656" y="37004"/>
                </a:lnTo>
                <a:lnTo>
                  <a:pt x="897098" y="33869"/>
                </a:lnTo>
                <a:lnTo>
                  <a:pt x="885673" y="28284"/>
                </a:lnTo>
                <a:lnTo>
                  <a:pt x="865883" y="25253"/>
                </a:lnTo>
                <a:lnTo>
                  <a:pt x="836957" y="21169"/>
                </a:lnTo>
                <a:lnTo>
                  <a:pt x="818956" y="19699"/>
                </a:lnTo>
                <a:lnTo>
                  <a:pt x="799336" y="18718"/>
                </a:lnTo>
                <a:lnTo>
                  <a:pt x="778635" y="18065"/>
                </a:lnTo>
                <a:lnTo>
                  <a:pt x="727695" y="14799"/>
                </a:lnTo>
                <a:lnTo>
                  <a:pt x="699442" y="12595"/>
                </a:lnTo>
                <a:lnTo>
                  <a:pt x="669177" y="11125"/>
                </a:lnTo>
                <a:lnTo>
                  <a:pt x="605069" y="9492"/>
                </a:lnTo>
                <a:lnTo>
                  <a:pt x="574830" y="8104"/>
                </a:lnTo>
                <a:lnTo>
                  <a:pt x="518369" y="4022"/>
                </a:lnTo>
                <a:lnTo>
                  <a:pt x="488455" y="2552"/>
                </a:lnTo>
                <a:lnTo>
                  <a:pt x="424736" y="919"/>
                </a:lnTo>
                <a:lnTo>
                  <a:pt x="306399" y="0"/>
                </a:lnTo>
                <a:lnTo>
                  <a:pt x="268083" y="824"/>
                </a:lnTo>
                <a:lnTo>
                  <a:pt x="232062" y="2325"/>
                </a:lnTo>
                <a:lnTo>
                  <a:pt x="169814" y="5581"/>
                </a:lnTo>
                <a:lnTo>
                  <a:pt x="126272" y="7028"/>
                </a:lnTo>
                <a:lnTo>
                  <a:pt x="101206" y="10211"/>
                </a:lnTo>
                <a:lnTo>
                  <a:pt x="79199" y="14818"/>
                </a:lnTo>
                <a:lnTo>
                  <a:pt x="52994" y="16183"/>
                </a:lnTo>
                <a:lnTo>
                  <a:pt x="0" y="167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34"/>
          <p:cNvSpPr/>
          <p:nvPr/>
        </p:nvSpPr>
        <p:spPr>
          <a:xfrm>
            <a:off x="1408747" y="3390824"/>
            <a:ext cx="1481811" cy="334316"/>
          </a:xfrm>
          <a:custGeom>
            <a:avLst/>
            <a:gdLst/>
            <a:ahLst/>
            <a:cxnLst/>
            <a:rect l="0" t="0" r="0" b="0"/>
            <a:pathLst>
              <a:path w="1481811" h="334316">
                <a:moveTo>
                  <a:pt x="111442" y="38176"/>
                </a:moveTo>
                <a:lnTo>
                  <a:pt x="93239" y="42726"/>
                </a:lnTo>
                <a:lnTo>
                  <a:pt x="87877" y="45020"/>
                </a:lnTo>
                <a:lnTo>
                  <a:pt x="84302" y="47501"/>
                </a:lnTo>
                <a:lnTo>
                  <a:pt x="79377" y="53750"/>
                </a:lnTo>
                <a:lnTo>
                  <a:pt x="74014" y="62878"/>
                </a:lnTo>
                <a:lnTo>
                  <a:pt x="68455" y="70744"/>
                </a:lnTo>
                <a:lnTo>
                  <a:pt x="62810" y="78368"/>
                </a:lnTo>
                <a:lnTo>
                  <a:pt x="57125" y="88107"/>
                </a:lnTo>
                <a:lnTo>
                  <a:pt x="53964" y="96244"/>
                </a:lnTo>
                <a:lnTo>
                  <a:pt x="50654" y="105894"/>
                </a:lnTo>
                <a:lnTo>
                  <a:pt x="47104" y="113801"/>
                </a:lnTo>
                <a:lnTo>
                  <a:pt x="42833" y="122883"/>
                </a:lnTo>
                <a:lnTo>
                  <a:pt x="37128" y="131795"/>
                </a:lnTo>
                <a:lnTo>
                  <a:pt x="30467" y="140593"/>
                </a:lnTo>
                <a:lnTo>
                  <a:pt x="23168" y="149317"/>
                </a:lnTo>
                <a:lnTo>
                  <a:pt x="18303" y="156085"/>
                </a:lnTo>
                <a:lnTo>
                  <a:pt x="10503" y="170160"/>
                </a:lnTo>
                <a:lnTo>
                  <a:pt x="3535" y="180364"/>
                </a:lnTo>
                <a:lnTo>
                  <a:pt x="1571" y="186461"/>
                </a:lnTo>
                <a:lnTo>
                  <a:pt x="466" y="195248"/>
                </a:lnTo>
                <a:lnTo>
                  <a:pt x="138" y="203884"/>
                </a:lnTo>
                <a:lnTo>
                  <a:pt x="2601" y="212154"/>
                </a:lnTo>
                <a:lnTo>
                  <a:pt x="5919" y="221227"/>
                </a:lnTo>
                <a:lnTo>
                  <a:pt x="7393" y="228434"/>
                </a:lnTo>
                <a:lnTo>
                  <a:pt x="10644" y="232642"/>
                </a:lnTo>
                <a:lnTo>
                  <a:pt x="21875" y="242398"/>
                </a:lnTo>
                <a:lnTo>
                  <a:pt x="30776" y="247666"/>
                </a:lnTo>
                <a:lnTo>
                  <a:pt x="41473" y="253083"/>
                </a:lnTo>
                <a:lnTo>
                  <a:pt x="65105" y="263230"/>
                </a:lnTo>
                <a:lnTo>
                  <a:pt x="88308" y="270915"/>
                </a:lnTo>
                <a:lnTo>
                  <a:pt x="109139" y="280596"/>
                </a:lnTo>
                <a:lnTo>
                  <a:pt x="130445" y="289497"/>
                </a:lnTo>
                <a:lnTo>
                  <a:pt x="159406" y="298167"/>
                </a:lnTo>
                <a:lnTo>
                  <a:pt x="187566" y="306769"/>
                </a:lnTo>
                <a:lnTo>
                  <a:pt x="227660" y="315350"/>
                </a:lnTo>
                <a:lnTo>
                  <a:pt x="261837" y="318527"/>
                </a:lnTo>
                <a:lnTo>
                  <a:pt x="295442" y="320891"/>
                </a:lnTo>
                <a:lnTo>
                  <a:pt x="334236" y="326625"/>
                </a:lnTo>
                <a:lnTo>
                  <a:pt x="387217" y="329700"/>
                </a:lnTo>
                <a:lnTo>
                  <a:pt x="428954" y="333794"/>
                </a:lnTo>
                <a:lnTo>
                  <a:pt x="454562" y="334315"/>
                </a:lnTo>
                <a:lnTo>
                  <a:pt x="483064" y="333709"/>
                </a:lnTo>
                <a:lnTo>
                  <a:pt x="712301" y="323333"/>
                </a:lnTo>
                <a:lnTo>
                  <a:pt x="787113" y="317947"/>
                </a:lnTo>
                <a:lnTo>
                  <a:pt x="832400" y="316130"/>
                </a:lnTo>
                <a:lnTo>
                  <a:pt x="941138" y="314111"/>
                </a:lnTo>
                <a:lnTo>
                  <a:pt x="995090" y="311667"/>
                </a:lnTo>
                <a:lnTo>
                  <a:pt x="1047251" y="308133"/>
                </a:lnTo>
                <a:lnTo>
                  <a:pt x="1136957" y="301032"/>
                </a:lnTo>
                <a:lnTo>
                  <a:pt x="1192702" y="297876"/>
                </a:lnTo>
                <a:lnTo>
                  <a:pt x="1228272" y="296473"/>
                </a:lnTo>
                <a:lnTo>
                  <a:pt x="1252654" y="294897"/>
                </a:lnTo>
                <a:lnTo>
                  <a:pt x="1306097" y="285711"/>
                </a:lnTo>
                <a:lnTo>
                  <a:pt x="1333915" y="278049"/>
                </a:lnTo>
                <a:lnTo>
                  <a:pt x="1355169" y="270834"/>
                </a:lnTo>
                <a:lnTo>
                  <a:pt x="1375304" y="263956"/>
                </a:lnTo>
                <a:lnTo>
                  <a:pt x="1393819" y="260489"/>
                </a:lnTo>
                <a:lnTo>
                  <a:pt x="1408303" y="251811"/>
                </a:lnTo>
                <a:lnTo>
                  <a:pt x="1421210" y="243715"/>
                </a:lnTo>
                <a:lnTo>
                  <a:pt x="1431067" y="235284"/>
                </a:lnTo>
                <a:lnTo>
                  <a:pt x="1434105" y="232446"/>
                </a:lnTo>
                <a:lnTo>
                  <a:pt x="1437082" y="230554"/>
                </a:lnTo>
                <a:lnTo>
                  <a:pt x="1442931" y="228452"/>
                </a:lnTo>
                <a:lnTo>
                  <a:pt x="1444871" y="226939"/>
                </a:lnTo>
                <a:lnTo>
                  <a:pt x="1446165" y="224978"/>
                </a:lnTo>
                <a:lnTo>
                  <a:pt x="1447027" y="222718"/>
                </a:lnTo>
                <a:lnTo>
                  <a:pt x="1452792" y="214986"/>
                </a:lnTo>
                <a:lnTo>
                  <a:pt x="1454303" y="212247"/>
                </a:lnTo>
                <a:lnTo>
                  <a:pt x="1457382" y="203841"/>
                </a:lnTo>
                <a:lnTo>
                  <a:pt x="1461478" y="198165"/>
                </a:lnTo>
                <a:lnTo>
                  <a:pt x="1463904" y="191507"/>
                </a:lnTo>
                <a:lnTo>
                  <a:pt x="1466473" y="182307"/>
                </a:lnTo>
                <a:lnTo>
                  <a:pt x="1469139" y="171411"/>
                </a:lnTo>
                <a:lnTo>
                  <a:pt x="1470916" y="163194"/>
                </a:lnTo>
                <a:lnTo>
                  <a:pt x="1472100" y="156764"/>
                </a:lnTo>
                <a:lnTo>
                  <a:pt x="1473417" y="147079"/>
                </a:lnTo>
                <a:lnTo>
                  <a:pt x="1474002" y="139600"/>
                </a:lnTo>
                <a:lnTo>
                  <a:pt x="1476802" y="130561"/>
                </a:lnTo>
                <a:lnTo>
                  <a:pt x="1480269" y="121146"/>
                </a:lnTo>
                <a:lnTo>
                  <a:pt x="1481810" y="113786"/>
                </a:lnTo>
                <a:lnTo>
                  <a:pt x="1481268" y="110490"/>
                </a:lnTo>
                <a:lnTo>
                  <a:pt x="1476908" y="101300"/>
                </a:lnTo>
                <a:lnTo>
                  <a:pt x="1475554" y="95441"/>
                </a:lnTo>
                <a:lnTo>
                  <a:pt x="1474951" y="87122"/>
                </a:lnTo>
                <a:lnTo>
                  <a:pt x="1474613" y="74268"/>
                </a:lnTo>
                <a:lnTo>
                  <a:pt x="1474498" y="61392"/>
                </a:lnTo>
                <a:lnTo>
                  <a:pt x="1471943" y="52939"/>
                </a:lnTo>
                <a:lnTo>
                  <a:pt x="1467632" y="43784"/>
                </a:lnTo>
                <a:lnTo>
                  <a:pt x="1462541" y="36541"/>
                </a:lnTo>
                <a:lnTo>
                  <a:pt x="1459850" y="34228"/>
                </a:lnTo>
                <a:lnTo>
                  <a:pt x="1457103" y="32687"/>
                </a:lnTo>
                <a:lnTo>
                  <a:pt x="1454320" y="31659"/>
                </a:lnTo>
                <a:lnTo>
                  <a:pt x="1452464" y="30021"/>
                </a:lnTo>
                <a:lnTo>
                  <a:pt x="1451227" y="27977"/>
                </a:lnTo>
                <a:lnTo>
                  <a:pt x="1450402" y="25662"/>
                </a:lnTo>
                <a:lnTo>
                  <a:pt x="1448900" y="24118"/>
                </a:lnTo>
                <a:lnTo>
                  <a:pt x="1446945" y="23089"/>
                </a:lnTo>
                <a:lnTo>
                  <a:pt x="1412743" y="14458"/>
                </a:lnTo>
                <a:lnTo>
                  <a:pt x="1371302" y="6489"/>
                </a:lnTo>
                <a:lnTo>
                  <a:pt x="1329558" y="915"/>
                </a:lnTo>
                <a:lnTo>
                  <a:pt x="1297852" y="0"/>
                </a:lnTo>
                <a:lnTo>
                  <a:pt x="1259570" y="343"/>
                </a:lnTo>
                <a:lnTo>
                  <a:pt x="1165599" y="2311"/>
                </a:lnTo>
                <a:lnTo>
                  <a:pt x="588559" y="4797"/>
                </a:lnTo>
                <a:lnTo>
                  <a:pt x="547630" y="6398"/>
                </a:lnTo>
                <a:lnTo>
                  <a:pt x="513677" y="8418"/>
                </a:lnTo>
                <a:lnTo>
                  <a:pt x="484374" y="10717"/>
                </a:lnTo>
                <a:lnTo>
                  <a:pt x="434035" y="15812"/>
                </a:lnTo>
                <a:lnTo>
                  <a:pt x="397057" y="21251"/>
                </a:lnTo>
                <a:lnTo>
                  <a:pt x="354819" y="27128"/>
                </a:lnTo>
                <a:lnTo>
                  <a:pt x="325337" y="29456"/>
                </a:lnTo>
                <a:lnTo>
                  <a:pt x="283659" y="33665"/>
                </a:lnTo>
                <a:lnTo>
                  <a:pt x="239101" y="36171"/>
                </a:lnTo>
                <a:lnTo>
                  <a:pt x="175711" y="37780"/>
                </a:lnTo>
                <a:lnTo>
                  <a:pt x="0" y="381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5"/>
          <p:cNvSpPr/>
          <p:nvPr/>
        </p:nvSpPr>
        <p:spPr>
          <a:xfrm>
            <a:off x="4006215" y="3831963"/>
            <a:ext cx="368456" cy="411263"/>
          </a:xfrm>
          <a:custGeom>
            <a:avLst/>
            <a:gdLst/>
            <a:ahLst/>
            <a:cxnLst/>
            <a:rect l="0" t="0" r="0" b="0"/>
            <a:pathLst>
              <a:path w="368456" h="411263">
                <a:moveTo>
                  <a:pt x="17144" y="119959"/>
                </a:moveTo>
                <a:lnTo>
                  <a:pt x="48389" y="88715"/>
                </a:lnTo>
                <a:lnTo>
                  <a:pt x="55119" y="82937"/>
                </a:lnTo>
                <a:lnTo>
                  <a:pt x="62464" y="77180"/>
                </a:lnTo>
                <a:lnTo>
                  <a:pt x="70217" y="71437"/>
                </a:lnTo>
                <a:lnTo>
                  <a:pt x="83006" y="62846"/>
                </a:lnTo>
                <a:lnTo>
                  <a:pt x="117537" y="40601"/>
                </a:lnTo>
                <a:lnTo>
                  <a:pt x="132650" y="31811"/>
                </a:lnTo>
                <a:lnTo>
                  <a:pt x="145583" y="24999"/>
                </a:lnTo>
                <a:lnTo>
                  <a:pt x="182321" y="7222"/>
                </a:lnTo>
                <a:lnTo>
                  <a:pt x="191080" y="4796"/>
                </a:lnTo>
                <a:lnTo>
                  <a:pt x="200729" y="3179"/>
                </a:lnTo>
                <a:lnTo>
                  <a:pt x="210971" y="2100"/>
                </a:lnTo>
                <a:lnTo>
                  <a:pt x="219705" y="1382"/>
                </a:lnTo>
                <a:lnTo>
                  <a:pt x="227432" y="902"/>
                </a:lnTo>
                <a:lnTo>
                  <a:pt x="241099" y="370"/>
                </a:lnTo>
                <a:lnTo>
                  <a:pt x="262853" y="28"/>
                </a:lnTo>
                <a:lnTo>
                  <a:pt x="266676" y="0"/>
                </a:lnTo>
                <a:lnTo>
                  <a:pt x="270176" y="934"/>
                </a:lnTo>
                <a:lnTo>
                  <a:pt x="276605" y="4512"/>
                </a:lnTo>
                <a:lnTo>
                  <a:pt x="285580" y="11881"/>
                </a:lnTo>
                <a:lnTo>
                  <a:pt x="287542" y="14570"/>
                </a:lnTo>
                <a:lnTo>
                  <a:pt x="289721" y="20097"/>
                </a:lnTo>
                <a:lnTo>
                  <a:pt x="290690" y="30808"/>
                </a:lnTo>
                <a:lnTo>
                  <a:pt x="290948" y="37665"/>
                </a:lnTo>
                <a:lnTo>
                  <a:pt x="289215" y="44142"/>
                </a:lnTo>
                <a:lnTo>
                  <a:pt x="282210" y="56417"/>
                </a:lnTo>
                <a:lnTo>
                  <a:pt x="249923" y="108475"/>
                </a:lnTo>
                <a:lnTo>
                  <a:pt x="243768" y="118018"/>
                </a:lnTo>
                <a:lnTo>
                  <a:pt x="236807" y="127237"/>
                </a:lnTo>
                <a:lnTo>
                  <a:pt x="229309" y="136242"/>
                </a:lnTo>
                <a:lnTo>
                  <a:pt x="221452" y="145101"/>
                </a:lnTo>
                <a:lnTo>
                  <a:pt x="202563" y="165106"/>
                </a:lnTo>
                <a:lnTo>
                  <a:pt x="192192" y="175774"/>
                </a:lnTo>
                <a:lnTo>
                  <a:pt x="183373" y="183839"/>
                </a:lnTo>
                <a:lnTo>
                  <a:pt x="175588" y="190169"/>
                </a:lnTo>
                <a:lnTo>
                  <a:pt x="168494" y="195340"/>
                </a:lnTo>
                <a:lnTo>
                  <a:pt x="161859" y="199741"/>
                </a:lnTo>
                <a:lnTo>
                  <a:pt x="155531" y="203627"/>
                </a:lnTo>
                <a:lnTo>
                  <a:pt x="144372" y="209532"/>
                </a:lnTo>
                <a:lnTo>
                  <a:pt x="136237" y="212157"/>
                </a:lnTo>
                <a:lnTo>
                  <a:pt x="126303" y="213635"/>
                </a:lnTo>
                <a:lnTo>
                  <a:pt x="123254" y="212889"/>
                </a:lnTo>
                <a:lnTo>
                  <a:pt x="113186" y="206821"/>
                </a:lnTo>
                <a:lnTo>
                  <a:pt x="113557" y="205490"/>
                </a:lnTo>
                <a:lnTo>
                  <a:pt x="116509" y="201470"/>
                </a:lnTo>
                <a:lnTo>
                  <a:pt x="123537" y="196509"/>
                </a:lnTo>
                <a:lnTo>
                  <a:pt x="128077" y="193852"/>
                </a:lnTo>
                <a:lnTo>
                  <a:pt x="135663" y="185821"/>
                </a:lnTo>
                <a:lnTo>
                  <a:pt x="139019" y="181012"/>
                </a:lnTo>
                <a:lnTo>
                  <a:pt x="144115" y="177806"/>
                </a:lnTo>
                <a:lnTo>
                  <a:pt x="150369" y="175669"/>
                </a:lnTo>
                <a:lnTo>
                  <a:pt x="157396" y="174244"/>
                </a:lnTo>
                <a:lnTo>
                  <a:pt x="163985" y="172341"/>
                </a:lnTo>
                <a:lnTo>
                  <a:pt x="170283" y="170121"/>
                </a:lnTo>
                <a:lnTo>
                  <a:pt x="176387" y="167688"/>
                </a:lnTo>
                <a:lnTo>
                  <a:pt x="184266" y="165113"/>
                </a:lnTo>
                <a:lnTo>
                  <a:pt x="193329" y="162444"/>
                </a:lnTo>
                <a:lnTo>
                  <a:pt x="203181" y="159713"/>
                </a:lnTo>
                <a:lnTo>
                  <a:pt x="212606" y="157891"/>
                </a:lnTo>
                <a:lnTo>
                  <a:pt x="221747" y="156678"/>
                </a:lnTo>
                <a:lnTo>
                  <a:pt x="230699" y="155868"/>
                </a:lnTo>
                <a:lnTo>
                  <a:pt x="239524" y="156281"/>
                </a:lnTo>
                <a:lnTo>
                  <a:pt x="248265" y="157508"/>
                </a:lnTo>
                <a:lnTo>
                  <a:pt x="256950" y="159280"/>
                </a:lnTo>
                <a:lnTo>
                  <a:pt x="265597" y="160460"/>
                </a:lnTo>
                <a:lnTo>
                  <a:pt x="274219" y="161247"/>
                </a:lnTo>
                <a:lnTo>
                  <a:pt x="282825" y="161772"/>
                </a:lnTo>
                <a:lnTo>
                  <a:pt x="290468" y="163074"/>
                </a:lnTo>
                <a:lnTo>
                  <a:pt x="297468" y="164895"/>
                </a:lnTo>
                <a:lnTo>
                  <a:pt x="304039" y="167061"/>
                </a:lnTo>
                <a:lnTo>
                  <a:pt x="310325" y="169458"/>
                </a:lnTo>
                <a:lnTo>
                  <a:pt x="316421" y="172008"/>
                </a:lnTo>
                <a:lnTo>
                  <a:pt x="322390" y="174661"/>
                </a:lnTo>
                <a:lnTo>
                  <a:pt x="328274" y="178335"/>
                </a:lnTo>
                <a:lnTo>
                  <a:pt x="334101" y="182689"/>
                </a:lnTo>
                <a:lnTo>
                  <a:pt x="344704" y="192606"/>
                </a:lnTo>
                <a:lnTo>
                  <a:pt x="352592" y="203364"/>
                </a:lnTo>
                <a:lnTo>
                  <a:pt x="362387" y="215580"/>
                </a:lnTo>
                <a:lnTo>
                  <a:pt x="364463" y="219902"/>
                </a:lnTo>
                <a:lnTo>
                  <a:pt x="366771" y="229783"/>
                </a:lnTo>
                <a:lnTo>
                  <a:pt x="367797" y="240525"/>
                </a:lnTo>
                <a:lnTo>
                  <a:pt x="368252" y="251649"/>
                </a:lnTo>
                <a:lnTo>
                  <a:pt x="368455" y="262943"/>
                </a:lnTo>
                <a:lnTo>
                  <a:pt x="366005" y="274313"/>
                </a:lnTo>
                <a:lnTo>
                  <a:pt x="364019" y="280011"/>
                </a:lnTo>
                <a:lnTo>
                  <a:pt x="356731" y="291424"/>
                </a:lnTo>
                <a:lnTo>
                  <a:pt x="352120" y="297134"/>
                </a:lnTo>
                <a:lnTo>
                  <a:pt x="345237" y="304751"/>
                </a:lnTo>
                <a:lnTo>
                  <a:pt x="327428" y="323374"/>
                </a:lnTo>
                <a:lnTo>
                  <a:pt x="318298" y="331769"/>
                </a:lnTo>
                <a:lnTo>
                  <a:pt x="309354" y="339271"/>
                </a:lnTo>
                <a:lnTo>
                  <a:pt x="300533" y="346177"/>
                </a:lnTo>
                <a:lnTo>
                  <a:pt x="291795" y="352686"/>
                </a:lnTo>
                <a:lnTo>
                  <a:pt x="274467" y="364999"/>
                </a:lnTo>
                <a:lnTo>
                  <a:pt x="248646" y="382640"/>
                </a:lnTo>
                <a:lnTo>
                  <a:pt x="240059" y="387472"/>
                </a:lnTo>
                <a:lnTo>
                  <a:pt x="231476" y="391646"/>
                </a:lnTo>
                <a:lnTo>
                  <a:pt x="222898" y="395381"/>
                </a:lnTo>
                <a:lnTo>
                  <a:pt x="214321" y="398824"/>
                </a:lnTo>
                <a:lnTo>
                  <a:pt x="197171" y="405189"/>
                </a:lnTo>
                <a:lnTo>
                  <a:pt x="188597" y="407268"/>
                </a:lnTo>
                <a:lnTo>
                  <a:pt x="180024" y="408653"/>
                </a:lnTo>
                <a:lnTo>
                  <a:pt x="171450" y="409577"/>
                </a:lnTo>
                <a:lnTo>
                  <a:pt x="162878" y="410193"/>
                </a:lnTo>
                <a:lnTo>
                  <a:pt x="154305" y="410603"/>
                </a:lnTo>
                <a:lnTo>
                  <a:pt x="137160" y="411059"/>
                </a:lnTo>
                <a:lnTo>
                  <a:pt x="120014" y="411262"/>
                </a:lnTo>
                <a:lnTo>
                  <a:pt x="112395" y="410364"/>
                </a:lnTo>
                <a:lnTo>
                  <a:pt x="105410" y="408812"/>
                </a:lnTo>
                <a:lnTo>
                  <a:pt x="98848" y="406825"/>
                </a:lnTo>
                <a:lnTo>
                  <a:pt x="91616" y="405501"/>
                </a:lnTo>
                <a:lnTo>
                  <a:pt x="83937" y="404618"/>
                </a:lnTo>
                <a:lnTo>
                  <a:pt x="75961" y="404029"/>
                </a:lnTo>
                <a:lnTo>
                  <a:pt x="64557" y="400835"/>
                </a:lnTo>
                <a:lnTo>
                  <a:pt x="44925" y="391023"/>
                </a:lnTo>
                <a:lnTo>
                  <a:pt x="36476" y="385529"/>
                </a:lnTo>
                <a:lnTo>
                  <a:pt x="32890" y="382731"/>
                </a:lnTo>
                <a:lnTo>
                  <a:pt x="26365" y="379622"/>
                </a:lnTo>
                <a:lnTo>
                  <a:pt x="23291" y="378793"/>
                </a:lnTo>
                <a:lnTo>
                  <a:pt x="17337" y="375331"/>
                </a:lnTo>
                <a:lnTo>
                  <a:pt x="6802" y="366616"/>
                </a:lnTo>
                <a:lnTo>
                  <a:pt x="0" y="3599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6"/>
          <p:cNvSpPr/>
          <p:nvPr/>
        </p:nvSpPr>
        <p:spPr>
          <a:xfrm>
            <a:off x="4469129" y="3891915"/>
            <a:ext cx="291467" cy="377190"/>
          </a:xfrm>
          <a:custGeom>
            <a:avLst/>
            <a:gdLst/>
            <a:ahLst/>
            <a:cxnLst/>
            <a:rect l="0" t="0" r="0" b="0"/>
            <a:pathLst>
              <a:path w="291467" h="377190">
                <a:moveTo>
                  <a:pt x="0" y="0"/>
                </a:moveTo>
                <a:lnTo>
                  <a:pt x="9103" y="9101"/>
                </a:lnTo>
                <a:lnTo>
                  <a:pt x="11783" y="12735"/>
                </a:lnTo>
                <a:lnTo>
                  <a:pt x="16509" y="22399"/>
                </a:lnTo>
                <a:lnTo>
                  <a:pt x="20990" y="28370"/>
                </a:lnTo>
                <a:lnTo>
                  <a:pt x="60724" y="78044"/>
                </a:lnTo>
                <a:lnTo>
                  <a:pt x="72868" y="94892"/>
                </a:lnTo>
                <a:lnTo>
                  <a:pt x="81916" y="108981"/>
                </a:lnTo>
                <a:lnTo>
                  <a:pt x="88901" y="121231"/>
                </a:lnTo>
                <a:lnTo>
                  <a:pt x="95463" y="132256"/>
                </a:lnTo>
                <a:lnTo>
                  <a:pt x="107833" y="152125"/>
                </a:lnTo>
                <a:lnTo>
                  <a:pt x="114751" y="160472"/>
                </a:lnTo>
                <a:lnTo>
                  <a:pt x="122221" y="167941"/>
                </a:lnTo>
                <a:lnTo>
                  <a:pt x="130058" y="174825"/>
                </a:lnTo>
                <a:lnTo>
                  <a:pt x="137188" y="182273"/>
                </a:lnTo>
                <a:lnTo>
                  <a:pt x="143847" y="190095"/>
                </a:lnTo>
                <a:lnTo>
                  <a:pt x="150190" y="198167"/>
                </a:lnTo>
                <a:lnTo>
                  <a:pt x="175019" y="232537"/>
                </a:lnTo>
                <a:lnTo>
                  <a:pt x="190974" y="255037"/>
                </a:lnTo>
                <a:lnTo>
                  <a:pt x="203517" y="271942"/>
                </a:lnTo>
                <a:lnTo>
                  <a:pt x="213783" y="285117"/>
                </a:lnTo>
                <a:lnTo>
                  <a:pt x="222532" y="295806"/>
                </a:lnTo>
                <a:lnTo>
                  <a:pt x="229317" y="304836"/>
                </a:lnTo>
                <a:lnTo>
                  <a:pt x="234793" y="312761"/>
                </a:lnTo>
                <a:lnTo>
                  <a:pt x="254977" y="343720"/>
                </a:lnTo>
                <a:lnTo>
                  <a:pt x="260472" y="351066"/>
                </a:lnTo>
                <a:lnTo>
                  <a:pt x="266041" y="357869"/>
                </a:lnTo>
                <a:lnTo>
                  <a:pt x="277900" y="371465"/>
                </a:lnTo>
                <a:lnTo>
                  <a:pt x="291466" y="3771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7"/>
          <p:cNvSpPr/>
          <p:nvPr/>
        </p:nvSpPr>
        <p:spPr>
          <a:xfrm>
            <a:off x="4477702" y="3926204"/>
            <a:ext cx="240031" cy="325757"/>
          </a:xfrm>
          <a:custGeom>
            <a:avLst/>
            <a:gdLst/>
            <a:ahLst/>
            <a:cxnLst/>
            <a:rect l="0" t="0" r="0" b="0"/>
            <a:pathLst>
              <a:path w="240031" h="325757">
                <a:moveTo>
                  <a:pt x="240030" y="0"/>
                </a:moveTo>
                <a:lnTo>
                  <a:pt x="235480" y="9102"/>
                </a:lnTo>
                <a:lnTo>
                  <a:pt x="220545" y="33891"/>
                </a:lnTo>
                <a:lnTo>
                  <a:pt x="192982" y="77988"/>
                </a:lnTo>
                <a:lnTo>
                  <a:pt x="185805" y="89139"/>
                </a:lnTo>
                <a:lnTo>
                  <a:pt x="165130" y="119310"/>
                </a:lnTo>
                <a:lnTo>
                  <a:pt x="152949" y="136691"/>
                </a:lnTo>
                <a:lnTo>
                  <a:pt x="141971" y="151135"/>
                </a:lnTo>
                <a:lnTo>
                  <a:pt x="131795" y="163622"/>
                </a:lnTo>
                <a:lnTo>
                  <a:pt x="122154" y="174804"/>
                </a:lnTo>
                <a:lnTo>
                  <a:pt x="113820" y="185116"/>
                </a:lnTo>
                <a:lnTo>
                  <a:pt x="106360" y="194848"/>
                </a:lnTo>
                <a:lnTo>
                  <a:pt x="99482" y="204195"/>
                </a:lnTo>
                <a:lnTo>
                  <a:pt x="86759" y="222198"/>
                </a:lnTo>
                <a:lnTo>
                  <a:pt x="80699" y="231000"/>
                </a:lnTo>
                <a:lnTo>
                  <a:pt x="66346" y="250939"/>
                </a:lnTo>
                <a:lnTo>
                  <a:pt x="58518" y="261591"/>
                </a:lnTo>
                <a:lnTo>
                  <a:pt x="51395" y="270596"/>
                </a:lnTo>
                <a:lnTo>
                  <a:pt x="44741" y="278505"/>
                </a:lnTo>
                <a:lnTo>
                  <a:pt x="38400" y="285683"/>
                </a:lnTo>
                <a:lnTo>
                  <a:pt x="32267" y="291421"/>
                </a:lnTo>
                <a:lnTo>
                  <a:pt x="26274" y="296198"/>
                </a:lnTo>
                <a:lnTo>
                  <a:pt x="0" y="3257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8"/>
          <p:cNvSpPr/>
          <p:nvPr/>
        </p:nvSpPr>
        <p:spPr>
          <a:xfrm>
            <a:off x="4872037" y="3977640"/>
            <a:ext cx="368618" cy="25709"/>
          </a:xfrm>
          <a:custGeom>
            <a:avLst/>
            <a:gdLst/>
            <a:ahLst/>
            <a:cxnLst/>
            <a:rect l="0" t="0" r="0" b="0"/>
            <a:pathLst>
              <a:path w="368618" h="25709">
                <a:moveTo>
                  <a:pt x="0" y="17145"/>
                </a:moveTo>
                <a:lnTo>
                  <a:pt x="13652" y="21695"/>
                </a:lnTo>
                <a:lnTo>
                  <a:pt x="18627" y="23036"/>
                </a:lnTo>
                <a:lnTo>
                  <a:pt x="22895" y="23930"/>
                </a:lnTo>
                <a:lnTo>
                  <a:pt x="26694" y="24525"/>
                </a:lnTo>
                <a:lnTo>
                  <a:pt x="33454" y="25188"/>
                </a:lnTo>
                <a:lnTo>
                  <a:pt x="41538" y="25481"/>
                </a:lnTo>
                <a:lnTo>
                  <a:pt x="100323" y="25708"/>
                </a:lnTo>
                <a:lnTo>
                  <a:pt x="112602" y="24759"/>
                </a:lnTo>
                <a:lnTo>
                  <a:pt x="126503" y="23173"/>
                </a:lnTo>
                <a:lnTo>
                  <a:pt x="141486" y="21163"/>
                </a:lnTo>
                <a:lnTo>
                  <a:pt x="156236" y="19824"/>
                </a:lnTo>
                <a:lnTo>
                  <a:pt x="170833" y="18931"/>
                </a:lnTo>
                <a:lnTo>
                  <a:pt x="198798" y="17938"/>
                </a:lnTo>
                <a:lnTo>
                  <a:pt x="223927" y="17497"/>
                </a:lnTo>
                <a:lnTo>
                  <a:pt x="241677" y="16427"/>
                </a:lnTo>
                <a:lnTo>
                  <a:pt x="286800" y="12698"/>
                </a:lnTo>
                <a:lnTo>
                  <a:pt x="306452" y="10370"/>
                </a:lnTo>
                <a:lnTo>
                  <a:pt x="323364" y="7866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9"/>
          <p:cNvSpPr/>
          <p:nvPr/>
        </p:nvSpPr>
        <p:spPr>
          <a:xfrm>
            <a:off x="5266372" y="3815150"/>
            <a:ext cx="299464" cy="419666"/>
          </a:xfrm>
          <a:custGeom>
            <a:avLst/>
            <a:gdLst/>
            <a:ahLst/>
            <a:cxnLst/>
            <a:rect l="0" t="0" r="0" b="0"/>
            <a:pathLst>
              <a:path w="299464" h="419666">
                <a:moveTo>
                  <a:pt x="0" y="42475"/>
                </a:moveTo>
                <a:lnTo>
                  <a:pt x="9102" y="37924"/>
                </a:lnTo>
                <a:lnTo>
                  <a:pt x="16110" y="33149"/>
                </a:lnTo>
                <a:lnTo>
                  <a:pt x="23353" y="27853"/>
                </a:lnTo>
                <a:lnTo>
                  <a:pt x="27951" y="25107"/>
                </a:lnTo>
                <a:lnTo>
                  <a:pt x="32921" y="22323"/>
                </a:lnTo>
                <a:lnTo>
                  <a:pt x="39093" y="20468"/>
                </a:lnTo>
                <a:lnTo>
                  <a:pt x="46064" y="19231"/>
                </a:lnTo>
                <a:lnTo>
                  <a:pt x="53569" y="18407"/>
                </a:lnTo>
                <a:lnTo>
                  <a:pt x="60478" y="16904"/>
                </a:lnTo>
                <a:lnTo>
                  <a:pt x="66989" y="14950"/>
                </a:lnTo>
                <a:lnTo>
                  <a:pt x="73234" y="12695"/>
                </a:lnTo>
                <a:lnTo>
                  <a:pt x="80255" y="11192"/>
                </a:lnTo>
                <a:lnTo>
                  <a:pt x="87793" y="10189"/>
                </a:lnTo>
                <a:lnTo>
                  <a:pt x="95677" y="9521"/>
                </a:lnTo>
                <a:lnTo>
                  <a:pt x="106647" y="8123"/>
                </a:lnTo>
                <a:lnTo>
                  <a:pt x="134076" y="4030"/>
                </a:lnTo>
                <a:lnTo>
                  <a:pt x="146534" y="2557"/>
                </a:lnTo>
                <a:lnTo>
                  <a:pt x="157697" y="1575"/>
                </a:lnTo>
                <a:lnTo>
                  <a:pt x="167996" y="921"/>
                </a:lnTo>
                <a:lnTo>
                  <a:pt x="179625" y="485"/>
                </a:lnTo>
                <a:lnTo>
                  <a:pt x="205245" y="0"/>
                </a:lnTo>
                <a:lnTo>
                  <a:pt x="217793" y="823"/>
                </a:lnTo>
                <a:lnTo>
                  <a:pt x="229968" y="2325"/>
                </a:lnTo>
                <a:lnTo>
                  <a:pt x="241894" y="4278"/>
                </a:lnTo>
                <a:lnTo>
                  <a:pt x="251750" y="6533"/>
                </a:lnTo>
                <a:lnTo>
                  <a:pt x="260227" y="8988"/>
                </a:lnTo>
                <a:lnTo>
                  <a:pt x="267781" y="11578"/>
                </a:lnTo>
                <a:lnTo>
                  <a:pt x="273771" y="14257"/>
                </a:lnTo>
                <a:lnTo>
                  <a:pt x="282966" y="19774"/>
                </a:lnTo>
                <a:lnTo>
                  <a:pt x="290227" y="25400"/>
                </a:lnTo>
                <a:lnTo>
                  <a:pt x="293498" y="28234"/>
                </a:lnTo>
                <a:lnTo>
                  <a:pt x="295678" y="32028"/>
                </a:lnTo>
                <a:lnTo>
                  <a:pt x="298100" y="41325"/>
                </a:lnTo>
                <a:lnTo>
                  <a:pt x="299176" y="54346"/>
                </a:lnTo>
                <a:lnTo>
                  <a:pt x="299463" y="61819"/>
                </a:lnTo>
                <a:lnTo>
                  <a:pt x="298702" y="71563"/>
                </a:lnTo>
                <a:lnTo>
                  <a:pt x="297243" y="82822"/>
                </a:lnTo>
                <a:lnTo>
                  <a:pt x="295316" y="95091"/>
                </a:lnTo>
                <a:lnTo>
                  <a:pt x="291175" y="110889"/>
                </a:lnTo>
                <a:lnTo>
                  <a:pt x="285557" y="129042"/>
                </a:lnTo>
                <a:lnTo>
                  <a:pt x="232679" y="287413"/>
                </a:lnTo>
                <a:lnTo>
                  <a:pt x="222158" y="316436"/>
                </a:lnTo>
                <a:lnTo>
                  <a:pt x="216685" y="330843"/>
                </a:lnTo>
                <a:lnTo>
                  <a:pt x="213037" y="341400"/>
                </a:lnTo>
                <a:lnTo>
                  <a:pt x="210605" y="349391"/>
                </a:lnTo>
                <a:lnTo>
                  <a:pt x="208984" y="355670"/>
                </a:lnTo>
                <a:lnTo>
                  <a:pt x="207902" y="363667"/>
                </a:lnTo>
                <a:lnTo>
                  <a:pt x="207181" y="372808"/>
                </a:lnTo>
                <a:lnTo>
                  <a:pt x="206380" y="391219"/>
                </a:lnTo>
                <a:lnTo>
                  <a:pt x="205740" y="4196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0"/>
          <p:cNvSpPr/>
          <p:nvPr/>
        </p:nvSpPr>
        <p:spPr>
          <a:xfrm>
            <a:off x="5729287" y="3951922"/>
            <a:ext cx="342901" cy="42864"/>
          </a:xfrm>
          <a:custGeom>
            <a:avLst/>
            <a:gdLst/>
            <a:ahLst/>
            <a:cxnLst/>
            <a:rect l="0" t="0" r="0" b="0"/>
            <a:pathLst>
              <a:path w="342901" h="42864">
                <a:moveTo>
                  <a:pt x="0" y="42863"/>
                </a:moveTo>
                <a:lnTo>
                  <a:pt x="13653" y="38312"/>
                </a:lnTo>
                <a:lnTo>
                  <a:pt x="19579" y="36971"/>
                </a:lnTo>
                <a:lnTo>
                  <a:pt x="25436" y="36077"/>
                </a:lnTo>
                <a:lnTo>
                  <a:pt x="31244" y="35482"/>
                </a:lnTo>
                <a:lnTo>
                  <a:pt x="39880" y="34132"/>
                </a:lnTo>
                <a:lnTo>
                  <a:pt x="62174" y="30092"/>
                </a:lnTo>
                <a:lnTo>
                  <a:pt x="101501" y="22463"/>
                </a:lnTo>
                <a:lnTo>
                  <a:pt x="154649" y="14428"/>
                </a:lnTo>
                <a:lnTo>
                  <a:pt x="188825" y="9619"/>
                </a:lnTo>
                <a:lnTo>
                  <a:pt x="216371" y="6413"/>
                </a:lnTo>
                <a:lnTo>
                  <a:pt x="239497" y="4275"/>
                </a:lnTo>
                <a:lnTo>
                  <a:pt x="275036" y="1900"/>
                </a:lnTo>
                <a:lnTo>
                  <a:pt x="297181" y="845"/>
                </a:lnTo>
                <a:lnTo>
                  <a:pt x="315807" y="251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1"/>
          <p:cNvSpPr/>
          <p:nvPr/>
        </p:nvSpPr>
        <p:spPr>
          <a:xfrm>
            <a:off x="5755004" y="4029075"/>
            <a:ext cx="368619" cy="42863"/>
          </a:xfrm>
          <a:custGeom>
            <a:avLst/>
            <a:gdLst/>
            <a:ahLst/>
            <a:cxnLst/>
            <a:rect l="0" t="0" r="0" b="0"/>
            <a:pathLst>
              <a:path w="368619" h="42863">
                <a:moveTo>
                  <a:pt x="0" y="42862"/>
                </a:moveTo>
                <a:lnTo>
                  <a:pt x="13653" y="38312"/>
                </a:lnTo>
                <a:lnTo>
                  <a:pt x="19579" y="36971"/>
                </a:lnTo>
                <a:lnTo>
                  <a:pt x="25436" y="36077"/>
                </a:lnTo>
                <a:lnTo>
                  <a:pt x="31245" y="35481"/>
                </a:lnTo>
                <a:lnTo>
                  <a:pt x="71277" y="30092"/>
                </a:lnTo>
                <a:lnTo>
                  <a:pt x="84665" y="28633"/>
                </a:lnTo>
                <a:lnTo>
                  <a:pt x="96449" y="27661"/>
                </a:lnTo>
                <a:lnTo>
                  <a:pt x="107162" y="27013"/>
                </a:lnTo>
                <a:lnTo>
                  <a:pt x="120019" y="25629"/>
                </a:lnTo>
                <a:lnTo>
                  <a:pt x="169229" y="19129"/>
                </a:lnTo>
                <a:lnTo>
                  <a:pt x="216501" y="13899"/>
                </a:lnTo>
                <a:lnTo>
                  <a:pt x="235774" y="12124"/>
                </a:lnTo>
                <a:lnTo>
                  <a:pt x="251480" y="10940"/>
                </a:lnTo>
                <a:lnTo>
                  <a:pt x="264809" y="10151"/>
                </a:lnTo>
                <a:lnTo>
                  <a:pt x="278457" y="8672"/>
                </a:lnTo>
                <a:lnTo>
                  <a:pt x="292318" y="6734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2"/>
          <p:cNvSpPr/>
          <p:nvPr/>
        </p:nvSpPr>
        <p:spPr>
          <a:xfrm>
            <a:off x="6151046" y="3876149"/>
            <a:ext cx="315477" cy="350094"/>
          </a:xfrm>
          <a:custGeom>
            <a:avLst/>
            <a:gdLst/>
            <a:ahLst/>
            <a:cxnLst/>
            <a:rect l="0" t="0" r="0" b="0"/>
            <a:pathLst>
              <a:path w="315477" h="350094">
                <a:moveTo>
                  <a:pt x="6866" y="58628"/>
                </a:moveTo>
                <a:lnTo>
                  <a:pt x="15615" y="50832"/>
                </a:lnTo>
                <a:lnTo>
                  <a:pt x="21271" y="46763"/>
                </a:lnTo>
                <a:lnTo>
                  <a:pt x="27900" y="42146"/>
                </a:lnTo>
                <a:lnTo>
                  <a:pt x="34223" y="37162"/>
                </a:lnTo>
                <a:lnTo>
                  <a:pt x="40345" y="31935"/>
                </a:lnTo>
                <a:lnTo>
                  <a:pt x="46330" y="26545"/>
                </a:lnTo>
                <a:lnTo>
                  <a:pt x="52225" y="21999"/>
                </a:lnTo>
                <a:lnTo>
                  <a:pt x="58061" y="18017"/>
                </a:lnTo>
                <a:lnTo>
                  <a:pt x="63856" y="14409"/>
                </a:lnTo>
                <a:lnTo>
                  <a:pt x="70577" y="12003"/>
                </a:lnTo>
                <a:lnTo>
                  <a:pt x="77915" y="10400"/>
                </a:lnTo>
                <a:lnTo>
                  <a:pt x="85665" y="9331"/>
                </a:lnTo>
                <a:lnTo>
                  <a:pt x="92736" y="7666"/>
                </a:lnTo>
                <a:lnTo>
                  <a:pt x="99355" y="5603"/>
                </a:lnTo>
                <a:lnTo>
                  <a:pt x="105673" y="3276"/>
                </a:lnTo>
                <a:lnTo>
                  <a:pt x="112742" y="1724"/>
                </a:lnTo>
                <a:lnTo>
                  <a:pt x="120313" y="690"/>
                </a:lnTo>
                <a:lnTo>
                  <a:pt x="128218" y="0"/>
                </a:lnTo>
                <a:lnTo>
                  <a:pt x="138249" y="493"/>
                </a:lnTo>
                <a:lnTo>
                  <a:pt x="149700" y="1774"/>
                </a:lnTo>
                <a:lnTo>
                  <a:pt x="162096" y="3580"/>
                </a:lnTo>
                <a:lnTo>
                  <a:pt x="173218" y="5737"/>
                </a:lnTo>
                <a:lnTo>
                  <a:pt x="183490" y="8127"/>
                </a:lnTo>
                <a:lnTo>
                  <a:pt x="193195" y="10674"/>
                </a:lnTo>
                <a:lnTo>
                  <a:pt x="201571" y="13324"/>
                </a:lnTo>
                <a:lnTo>
                  <a:pt x="209059" y="16042"/>
                </a:lnTo>
                <a:lnTo>
                  <a:pt x="215956" y="18808"/>
                </a:lnTo>
                <a:lnTo>
                  <a:pt x="222459" y="22556"/>
                </a:lnTo>
                <a:lnTo>
                  <a:pt x="228700" y="26960"/>
                </a:lnTo>
                <a:lnTo>
                  <a:pt x="234766" y="31801"/>
                </a:lnTo>
                <a:lnTo>
                  <a:pt x="240714" y="35981"/>
                </a:lnTo>
                <a:lnTo>
                  <a:pt x="246585" y="39720"/>
                </a:lnTo>
                <a:lnTo>
                  <a:pt x="252403" y="43165"/>
                </a:lnTo>
                <a:lnTo>
                  <a:pt x="261409" y="52073"/>
                </a:lnTo>
                <a:lnTo>
                  <a:pt x="265143" y="57116"/>
                </a:lnTo>
                <a:lnTo>
                  <a:pt x="269294" y="67799"/>
                </a:lnTo>
                <a:lnTo>
                  <a:pt x="270400" y="73314"/>
                </a:lnTo>
                <a:lnTo>
                  <a:pt x="271138" y="78896"/>
                </a:lnTo>
                <a:lnTo>
                  <a:pt x="271630" y="84523"/>
                </a:lnTo>
                <a:lnTo>
                  <a:pt x="271958" y="90179"/>
                </a:lnTo>
                <a:lnTo>
                  <a:pt x="272322" y="104083"/>
                </a:lnTo>
                <a:lnTo>
                  <a:pt x="272420" y="111791"/>
                </a:lnTo>
                <a:lnTo>
                  <a:pt x="271532" y="118835"/>
                </a:lnTo>
                <a:lnTo>
                  <a:pt x="269988" y="125436"/>
                </a:lnTo>
                <a:lnTo>
                  <a:pt x="260664" y="154269"/>
                </a:lnTo>
                <a:lnTo>
                  <a:pt x="255123" y="165251"/>
                </a:lnTo>
                <a:lnTo>
                  <a:pt x="247618" y="178288"/>
                </a:lnTo>
                <a:lnTo>
                  <a:pt x="238805" y="192694"/>
                </a:lnTo>
                <a:lnTo>
                  <a:pt x="230072" y="205155"/>
                </a:lnTo>
                <a:lnTo>
                  <a:pt x="221392" y="216320"/>
                </a:lnTo>
                <a:lnTo>
                  <a:pt x="212749" y="226621"/>
                </a:lnTo>
                <a:lnTo>
                  <a:pt x="201271" y="239204"/>
                </a:lnTo>
                <a:lnTo>
                  <a:pt x="173278" y="268424"/>
                </a:lnTo>
                <a:lnTo>
                  <a:pt x="158765" y="282312"/>
                </a:lnTo>
                <a:lnTo>
                  <a:pt x="144327" y="295381"/>
                </a:lnTo>
                <a:lnTo>
                  <a:pt x="129939" y="307903"/>
                </a:lnTo>
                <a:lnTo>
                  <a:pt x="118443" y="317204"/>
                </a:lnTo>
                <a:lnTo>
                  <a:pt x="108873" y="324357"/>
                </a:lnTo>
                <a:lnTo>
                  <a:pt x="100588" y="330078"/>
                </a:lnTo>
                <a:lnTo>
                  <a:pt x="93160" y="334845"/>
                </a:lnTo>
                <a:lnTo>
                  <a:pt x="86303" y="338975"/>
                </a:lnTo>
                <a:lnTo>
                  <a:pt x="79826" y="342681"/>
                </a:lnTo>
                <a:lnTo>
                  <a:pt x="73604" y="345152"/>
                </a:lnTo>
                <a:lnTo>
                  <a:pt x="67551" y="346799"/>
                </a:lnTo>
                <a:lnTo>
                  <a:pt x="61610" y="347897"/>
                </a:lnTo>
                <a:lnTo>
                  <a:pt x="55744" y="348629"/>
                </a:lnTo>
                <a:lnTo>
                  <a:pt x="49929" y="349117"/>
                </a:lnTo>
                <a:lnTo>
                  <a:pt x="44147" y="349442"/>
                </a:lnTo>
                <a:lnTo>
                  <a:pt x="39340" y="348707"/>
                </a:lnTo>
                <a:lnTo>
                  <a:pt x="31459" y="345349"/>
                </a:lnTo>
                <a:lnTo>
                  <a:pt x="24781" y="343222"/>
                </a:lnTo>
                <a:lnTo>
                  <a:pt x="21667" y="342655"/>
                </a:lnTo>
                <a:lnTo>
                  <a:pt x="15667" y="339485"/>
                </a:lnTo>
                <a:lnTo>
                  <a:pt x="6934" y="332345"/>
                </a:lnTo>
                <a:lnTo>
                  <a:pt x="4054" y="329688"/>
                </a:lnTo>
                <a:lnTo>
                  <a:pt x="2134" y="326013"/>
                </a:lnTo>
                <a:lnTo>
                  <a:pt x="0" y="316848"/>
                </a:lnTo>
                <a:lnTo>
                  <a:pt x="384" y="310785"/>
                </a:lnTo>
                <a:lnTo>
                  <a:pt x="1592" y="303885"/>
                </a:lnTo>
                <a:lnTo>
                  <a:pt x="3350" y="296428"/>
                </a:lnTo>
                <a:lnTo>
                  <a:pt x="7843" y="285602"/>
                </a:lnTo>
                <a:lnTo>
                  <a:pt x="13016" y="277615"/>
                </a:lnTo>
                <a:lnTo>
                  <a:pt x="18489" y="270891"/>
                </a:lnTo>
                <a:lnTo>
                  <a:pt x="26637" y="264727"/>
                </a:lnTo>
                <a:lnTo>
                  <a:pt x="31477" y="261750"/>
                </a:lnTo>
                <a:lnTo>
                  <a:pt x="36608" y="259765"/>
                </a:lnTo>
                <a:lnTo>
                  <a:pt x="41934" y="258442"/>
                </a:lnTo>
                <a:lnTo>
                  <a:pt x="47390" y="257560"/>
                </a:lnTo>
                <a:lnTo>
                  <a:pt x="54837" y="256972"/>
                </a:lnTo>
                <a:lnTo>
                  <a:pt x="63612" y="256580"/>
                </a:lnTo>
                <a:lnTo>
                  <a:pt x="82569" y="256144"/>
                </a:lnTo>
                <a:lnTo>
                  <a:pt x="100520" y="255951"/>
                </a:lnTo>
                <a:lnTo>
                  <a:pt x="108354" y="256851"/>
                </a:lnTo>
                <a:lnTo>
                  <a:pt x="115482" y="258405"/>
                </a:lnTo>
                <a:lnTo>
                  <a:pt x="122140" y="260393"/>
                </a:lnTo>
                <a:lnTo>
                  <a:pt x="129435" y="263623"/>
                </a:lnTo>
                <a:lnTo>
                  <a:pt x="137156" y="267681"/>
                </a:lnTo>
                <a:lnTo>
                  <a:pt x="145161" y="272292"/>
                </a:lnTo>
                <a:lnTo>
                  <a:pt x="159136" y="279955"/>
                </a:lnTo>
                <a:lnTo>
                  <a:pt x="165530" y="283332"/>
                </a:lnTo>
                <a:lnTo>
                  <a:pt x="172649" y="286536"/>
                </a:lnTo>
                <a:lnTo>
                  <a:pt x="180253" y="289624"/>
                </a:lnTo>
                <a:lnTo>
                  <a:pt x="188180" y="292635"/>
                </a:lnTo>
                <a:lnTo>
                  <a:pt x="195370" y="296548"/>
                </a:lnTo>
                <a:lnTo>
                  <a:pt x="202068" y="301061"/>
                </a:lnTo>
                <a:lnTo>
                  <a:pt x="208438" y="305975"/>
                </a:lnTo>
                <a:lnTo>
                  <a:pt x="218056" y="313975"/>
                </a:lnTo>
                <a:lnTo>
                  <a:pt x="226458" y="320706"/>
                </a:lnTo>
                <a:lnTo>
                  <a:pt x="231366" y="323834"/>
                </a:lnTo>
                <a:lnTo>
                  <a:pt x="236542" y="326872"/>
                </a:lnTo>
                <a:lnTo>
                  <a:pt x="241899" y="329850"/>
                </a:lnTo>
                <a:lnTo>
                  <a:pt x="252930" y="335699"/>
                </a:lnTo>
                <a:lnTo>
                  <a:pt x="269851" y="344346"/>
                </a:lnTo>
                <a:lnTo>
                  <a:pt x="275534" y="346262"/>
                </a:lnTo>
                <a:lnTo>
                  <a:pt x="281228" y="347539"/>
                </a:lnTo>
                <a:lnTo>
                  <a:pt x="315476" y="3500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3"/>
          <p:cNvSpPr/>
          <p:nvPr/>
        </p:nvSpPr>
        <p:spPr>
          <a:xfrm>
            <a:off x="6552247" y="3874770"/>
            <a:ext cx="316864" cy="325603"/>
          </a:xfrm>
          <a:custGeom>
            <a:avLst/>
            <a:gdLst/>
            <a:ahLst/>
            <a:cxnLst/>
            <a:rect l="0" t="0" r="0" b="0"/>
            <a:pathLst>
              <a:path w="316864" h="325603">
                <a:moveTo>
                  <a:pt x="102870" y="0"/>
                </a:moveTo>
                <a:lnTo>
                  <a:pt x="84667" y="4550"/>
                </a:lnTo>
                <a:lnTo>
                  <a:pt x="78352" y="7796"/>
                </a:lnTo>
                <a:lnTo>
                  <a:pt x="68796" y="16482"/>
                </a:lnTo>
                <a:lnTo>
                  <a:pt x="63008" y="23370"/>
                </a:lnTo>
                <a:lnTo>
                  <a:pt x="48959" y="41184"/>
                </a:lnTo>
                <a:lnTo>
                  <a:pt x="41212" y="55078"/>
                </a:lnTo>
                <a:lnTo>
                  <a:pt x="33189" y="71961"/>
                </a:lnTo>
                <a:lnTo>
                  <a:pt x="24984" y="90836"/>
                </a:lnTo>
                <a:lnTo>
                  <a:pt x="18561" y="109135"/>
                </a:lnTo>
                <a:lnTo>
                  <a:pt x="13326" y="127049"/>
                </a:lnTo>
                <a:lnTo>
                  <a:pt x="8885" y="144707"/>
                </a:lnTo>
                <a:lnTo>
                  <a:pt x="5923" y="159336"/>
                </a:lnTo>
                <a:lnTo>
                  <a:pt x="3948" y="171946"/>
                </a:lnTo>
                <a:lnTo>
                  <a:pt x="2632" y="183211"/>
                </a:lnTo>
                <a:lnTo>
                  <a:pt x="1755" y="193578"/>
                </a:lnTo>
                <a:lnTo>
                  <a:pt x="1170" y="203347"/>
                </a:lnTo>
                <a:lnTo>
                  <a:pt x="780" y="212717"/>
                </a:lnTo>
                <a:lnTo>
                  <a:pt x="1473" y="220869"/>
                </a:lnTo>
                <a:lnTo>
                  <a:pt x="2886" y="228208"/>
                </a:lnTo>
                <a:lnTo>
                  <a:pt x="4782" y="235006"/>
                </a:lnTo>
                <a:lnTo>
                  <a:pt x="7951" y="244301"/>
                </a:lnTo>
                <a:lnTo>
                  <a:pt x="16551" y="267328"/>
                </a:lnTo>
                <a:lnTo>
                  <a:pt x="21512" y="276326"/>
                </a:lnTo>
                <a:lnTo>
                  <a:pt x="26724" y="283277"/>
                </a:lnTo>
                <a:lnTo>
                  <a:pt x="44226" y="301277"/>
                </a:lnTo>
                <a:lnTo>
                  <a:pt x="53311" y="307891"/>
                </a:lnTo>
                <a:lnTo>
                  <a:pt x="58401" y="310988"/>
                </a:lnTo>
                <a:lnTo>
                  <a:pt x="64651" y="314005"/>
                </a:lnTo>
                <a:lnTo>
                  <a:pt x="71676" y="316969"/>
                </a:lnTo>
                <a:lnTo>
                  <a:pt x="79216" y="319897"/>
                </a:lnTo>
                <a:lnTo>
                  <a:pt x="86148" y="321850"/>
                </a:lnTo>
                <a:lnTo>
                  <a:pt x="92675" y="323152"/>
                </a:lnTo>
                <a:lnTo>
                  <a:pt x="98931" y="324019"/>
                </a:lnTo>
                <a:lnTo>
                  <a:pt x="105007" y="324598"/>
                </a:lnTo>
                <a:lnTo>
                  <a:pt x="110961" y="324983"/>
                </a:lnTo>
                <a:lnTo>
                  <a:pt x="116837" y="325241"/>
                </a:lnTo>
                <a:lnTo>
                  <a:pt x="130985" y="325526"/>
                </a:lnTo>
                <a:lnTo>
                  <a:pt x="138759" y="325602"/>
                </a:lnTo>
                <a:lnTo>
                  <a:pt x="145845" y="324701"/>
                </a:lnTo>
                <a:lnTo>
                  <a:pt x="152475" y="323147"/>
                </a:lnTo>
                <a:lnTo>
                  <a:pt x="158800" y="321159"/>
                </a:lnTo>
                <a:lnTo>
                  <a:pt x="164922" y="318881"/>
                </a:lnTo>
                <a:lnTo>
                  <a:pt x="170908" y="316410"/>
                </a:lnTo>
                <a:lnTo>
                  <a:pt x="176804" y="313809"/>
                </a:lnTo>
                <a:lnTo>
                  <a:pt x="182639" y="310171"/>
                </a:lnTo>
                <a:lnTo>
                  <a:pt x="188434" y="305841"/>
                </a:lnTo>
                <a:lnTo>
                  <a:pt x="194203" y="301049"/>
                </a:lnTo>
                <a:lnTo>
                  <a:pt x="200906" y="295949"/>
                </a:lnTo>
                <a:lnTo>
                  <a:pt x="215974" y="285203"/>
                </a:lnTo>
                <a:lnTo>
                  <a:pt x="223040" y="279670"/>
                </a:lnTo>
                <a:lnTo>
                  <a:pt x="229656" y="274077"/>
                </a:lnTo>
                <a:lnTo>
                  <a:pt x="235972" y="268442"/>
                </a:lnTo>
                <a:lnTo>
                  <a:pt x="242087" y="261829"/>
                </a:lnTo>
                <a:lnTo>
                  <a:pt x="248069" y="254563"/>
                </a:lnTo>
                <a:lnTo>
                  <a:pt x="253962" y="246861"/>
                </a:lnTo>
                <a:lnTo>
                  <a:pt x="258843" y="239821"/>
                </a:lnTo>
                <a:lnTo>
                  <a:pt x="263050" y="233223"/>
                </a:lnTo>
                <a:lnTo>
                  <a:pt x="266807" y="226919"/>
                </a:lnTo>
                <a:lnTo>
                  <a:pt x="272169" y="217002"/>
                </a:lnTo>
                <a:lnTo>
                  <a:pt x="285746" y="190743"/>
                </a:lnTo>
                <a:lnTo>
                  <a:pt x="292415" y="179549"/>
                </a:lnTo>
                <a:lnTo>
                  <a:pt x="298766" y="170182"/>
                </a:lnTo>
                <a:lnTo>
                  <a:pt x="304905" y="162032"/>
                </a:lnTo>
                <a:lnTo>
                  <a:pt x="308997" y="153741"/>
                </a:lnTo>
                <a:lnTo>
                  <a:pt x="311726" y="145356"/>
                </a:lnTo>
                <a:lnTo>
                  <a:pt x="313544" y="136909"/>
                </a:lnTo>
                <a:lnTo>
                  <a:pt x="314757" y="128420"/>
                </a:lnTo>
                <a:lnTo>
                  <a:pt x="315566" y="119903"/>
                </a:lnTo>
                <a:lnTo>
                  <a:pt x="316105" y="111368"/>
                </a:lnTo>
                <a:lnTo>
                  <a:pt x="316704" y="96804"/>
                </a:lnTo>
                <a:lnTo>
                  <a:pt x="316863" y="90254"/>
                </a:lnTo>
                <a:lnTo>
                  <a:pt x="315064" y="83981"/>
                </a:lnTo>
                <a:lnTo>
                  <a:pt x="311961" y="77895"/>
                </a:lnTo>
                <a:lnTo>
                  <a:pt x="307986" y="71932"/>
                </a:lnTo>
                <a:lnTo>
                  <a:pt x="304384" y="66052"/>
                </a:lnTo>
                <a:lnTo>
                  <a:pt x="301030" y="60227"/>
                </a:lnTo>
                <a:lnTo>
                  <a:pt x="297842" y="54439"/>
                </a:lnTo>
                <a:lnTo>
                  <a:pt x="292859" y="49627"/>
                </a:lnTo>
                <a:lnTo>
                  <a:pt x="286679" y="45467"/>
                </a:lnTo>
                <a:lnTo>
                  <a:pt x="266870" y="35062"/>
                </a:lnTo>
                <a:lnTo>
                  <a:pt x="260781" y="31947"/>
                </a:lnTo>
                <a:lnTo>
                  <a:pt x="252912" y="28918"/>
                </a:lnTo>
                <a:lnTo>
                  <a:pt x="243856" y="25946"/>
                </a:lnTo>
                <a:lnTo>
                  <a:pt x="234008" y="23012"/>
                </a:lnTo>
                <a:lnTo>
                  <a:pt x="223633" y="21056"/>
                </a:lnTo>
                <a:lnTo>
                  <a:pt x="212906" y="19752"/>
                </a:lnTo>
                <a:lnTo>
                  <a:pt x="201945" y="18883"/>
                </a:lnTo>
                <a:lnTo>
                  <a:pt x="190828" y="17351"/>
                </a:lnTo>
                <a:lnTo>
                  <a:pt x="179606" y="15377"/>
                </a:lnTo>
                <a:lnTo>
                  <a:pt x="168315" y="13109"/>
                </a:lnTo>
                <a:lnTo>
                  <a:pt x="156025" y="11597"/>
                </a:lnTo>
                <a:lnTo>
                  <a:pt x="143069" y="10588"/>
                </a:lnTo>
                <a:lnTo>
                  <a:pt x="129669" y="9916"/>
                </a:lnTo>
                <a:lnTo>
                  <a:pt x="104621" y="9170"/>
                </a:lnTo>
                <a:lnTo>
                  <a:pt x="92607" y="8970"/>
                </a:lnTo>
                <a:lnTo>
                  <a:pt x="80789" y="9790"/>
                </a:lnTo>
                <a:lnTo>
                  <a:pt x="69099" y="11289"/>
                </a:lnTo>
                <a:lnTo>
                  <a:pt x="57496" y="13241"/>
                </a:lnTo>
                <a:lnTo>
                  <a:pt x="45951" y="15495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4"/>
          <p:cNvSpPr/>
          <p:nvPr/>
        </p:nvSpPr>
        <p:spPr>
          <a:xfrm>
            <a:off x="5026342" y="4311967"/>
            <a:ext cx="42863" cy="325756"/>
          </a:xfrm>
          <a:custGeom>
            <a:avLst/>
            <a:gdLst/>
            <a:ahLst/>
            <a:cxnLst/>
            <a:rect l="0" t="0" r="0" b="0"/>
            <a:pathLst>
              <a:path w="42863" h="325756">
                <a:moveTo>
                  <a:pt x="0" y="0"/>
                </a:moveTo>
                <a:lnTo>
                  <a:pt x="0" y="63895"/>
                </a:lnTo>
                <a:lnTo>
                  <a:pt x="1905" y="85459"/>
                </a:lnTo>
                <a:lnTo>
                  <a:pt x="5080" y="111265"/>
                </a:lnTo>
                <a:lnTo>
                  <a:pt x="12735" y="168514"/>
                </a:lnTo>
                <a:lnTo>
                  <a:pt x="19313" y="225707"/>
                </a:lnTo>
                <a:lnTo>
                  <a:pt x="22871" y="262557"/>
                </a:lnTo>
                <a:lnTo>
                  <a:pt x="23820" y="275051"/>
                </a:lnTo>
                <a:lnTo>
                  <a:pt x="25405" y="284332"/>
                </a:lnTo>
                <a:lnTo>
                  <a:pt x="27414" y="291472"/>
                </a:lnTo>
                <a:lnTo>
                  <a:pt x="29706" y="297185"/>
                </a:lnTo>
                <a:lnTo>
                  <a:pt x="31234" y="301946"/>
                </a:lnTo>
                <a:lnTo>
                  <a:pt x="32253" y="306072"/>
                </a:lnTo>
                <a:lnTo>
                  <a:pt x="42862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5"/>
          <p:cNvSpPr/>
          <p:nvPr/>
        </p:nvSpPr>
        <p:spPr>
          <a:xfrm>
            <a:off x="4889182" y="4457700"/>
            <a:ext cx="360046" cy="34260"/>
          </a:xfrm>
          <a:custGeom>
            <a:avLst/>
            <a:gdLst/>
            <a:ahLst/>
            <a:cxnLst/>
            <a:rect l="0" t="0" r="0" b="0"/>
            <a:pathLst>
              <a:path w="360046" h="34260">
                <a:moveTo>
                  <a:pt x="0" y="25717"/>
                </a:moveTo>
                <a:lnTo>
                  <a:pt x="4551" y="30268"/>
                </a:lnTo>
                <a:lnTo>
                  <a:pt x="6844" y="31608"/>
                </a:lnTo>
                <a:lnTo>
                  <a:pt x="9325" y="32502"/>
                </a:lnTo>
                <a:lnTo>
                  <a:pt x="15574" y="33496"/>
                </a:lnTo>
                <a:lnTo>
                  <a:pt x="24702" y="33937"/>
                </a:lnTo>
                <a:lnTo>
                  <a:pt x="40551" y="34185"/>
                </a:lnTo>
                <a:lnTo>
                  <a:pt x="57312" y="34259"/>
                </a:lnTo>
                <a:lnTo>
                  <a:pt x="66783" y="33316"/>
                </a:lnTo>
                <a:lnTo>
                  <a:pt x="78812" y="31736"/>
                </a:lnTo>
                <a:lnTo>
                  <a:pt x="196575" y="14138"/>
                </a:lnTo>
                <a:lnTo>
                  <a:pt x="211060" y="12282"/>
                </a:lnTo>
                <a:lnTo>
                  <a:pt x="223574" y="11046"/>
                </a:lnTo>
                <a:lnTo>
                  <a:pt x="234775" y="10221"/>
                </a:lnTo>
                <a:lnTo>
                  <a:pt x="245099" y="9671"/>
                </a:lnTo>
                <a:lnTo>
                  <a:pt x="264191" y="9061"/>
                </a:lnTo>
                <a:lnTo>
                  <a:pt x="276139" y="7945"/>
                </a:lnTo>
                <a:lnTo>
                  <a:pt x="289820" y="6250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6"/>
          <p:cNvSpPr/>
          <p:nvPr/>
        </p:nvSpPr>
        <p:spPr>
          <a:xfrm>
            <a:off x="5244288" y="4286366"/>
            <a:ext cx="227663" cy="394220"/>
          </a:xfrm>
          <a:custGeom>
            <a:avLst/>
            <a:gdLst/>
            <a:ahLst/>
            <a:cxnLst/>
            <a:rect l="0" t="0" r="0" b="0"/>
            <a:pathLst>
              <a:path w="227663" h="394220">
                <a:moveTo>
                  <a:pt x="4939" y="34174"/>
                </a:moveTo>
                <a:lnTo>
                  <a:pt x="389" y="29623"/>
                </a:lnTo>
                <a:lnTo>
                  <a:pt x="0" y="28282"/>
                </a:lnTo>
                <a:lnTo>
                  <a:pt x="694" y="27389"/>
                </a:lnTo>
                <a:lnTo>
                  <a:pt x="2109" y="26793"/>
                </a:lnTo>
                <a:lnTo>
                  <a:pt x="8761" y="26131"/>
                </a:lnTo>
                <a:lnTo>
                  <a:pt x="13202" y="25954"/>
                </a:lnTo>
                <a:lnTo>
                  <a:pt x="17116" y="24884"/>
                </a:lnTo>
                <a:lnTo>
                  <a:pt x="29078" y="18827"/>
                </a:lnTo>
                <a:lnTo>
                  <a:pt x="35319" y="16322"/>
                </a:lnTo>
                <a:lnTo>
                  <a:pt x="42338" y="13700"/>
                </a:lnTo>
                <a:lnTo>
                  <a:pt x="48922" y="11952"/>
                </a:lnTo>
                <a:lnTo>
                  <a:pt x="55216" y="10787"/>
                </a:lnTo>
                <a:lnTo>
                  <a:pt x="61317" y="10010"/>
                </a:lnTo>
                <a:lnTo>
                  <a:pt x="67289" y="8540"/>
                </a:lnTo>
                <a:lnTo>
                  <a:pt x="73176" y="6607"/>
                </a:lnTo>
                <a:lnTo>
                  <a:pt x="79005" y="4366"/>
                </a:lnTo>
                <a:lnTo>
                  <a:pt x="85749" y="2872"/>
                </a:lnTo>
                <a:lnTo>
                  <a:pt x="93102" y="1876"/>
                </a:lnTo>
                <a:lnTo>
                  <a:pt x="100862" y="1211"/>
                </a:lnTo>
                <a:lnTo>
                  <a:pt x="107940" y="769"/>
                </a:lnTo>
                <a:lnTo>
                  <a:pt x="120885" y="277"/>
                </a:lnTo>
                <a:lnTo>
                  <a:pt x="138883" y="0"/>
                </a:lnTo>
                <a:lnTo>
                  <a:pt x="145669" y="914"/>
                </a:lnTo>
                <a:lnTo>
                  <a:pt x="153052" y="2475"/>
                </a:lnTo>
                <a:lnTo>
                  <a:pt x="160831" y="4469"/>
                </a:lnTo>
                <a:lnTo>
                  <a:pt x="167922" y="5798"/>
                </a:lnTo>
                <a:lnTo>
                  <a:pt x="174554" y="6684"/>
                </a:lnTo>
                <a:lnTo>
                  <a:pt x="180881" y="7275"/>
                </a:lnTo>
                <a:lnTo>
                  <a:pt x="187004" y="8621"/>
                </a:lnTo>
                <a:lnTo>
                  <a:pt x="192990" y="10471"/>
                </a:lnTo>
                <a:lnTo>
                  <a:pt x="198887" y="12657"/>
                </a:lnTo>
                <a:lnTo>
                  <a:pt x="203770" y="16019"/>
                </a:lnTo>
                <a:lnTo>
                  <a:pt x="207978" y="20166"/>
                </a:lnTo>
                <a:lnTo>
                  <a:pt x="211736" y="24835"/>
                </a:lnTo>
                <a:lnTo>
                  <a:pt x="218451" y="35103"/>
                </a:lnTo>
                <a:lnTo>
                  <a:pt x="221576" y="40509"/>
                </a:lnTo>
                <a:lnTo>
                  <a:pt x="225047" y="51594"/>
                </a:lnTo>
                <a:lnTo>
                  <a:pt x="226590" y="62871"/>
                </a:lnTo>
                <a:lnTo>
                  <a:pt x="227276" y="74233"/>
                </a:lnTo>
                <a:lnTo>
                  <a:pt x="227580" y="88173"/>
                </a:lnTo>
                <a:lnTo>
                  <a:pt x="227662" y="95890"/>
                </a:lnTo>
                <a:lnTo>
                  <a:pt x="226764" y="104845"/>
                </a:lnTo>
                <a:lnTo>
                  <a:pt x="225212" y="114626"/>
                </a:lnTo>
                <a:lnTo>
                  <a:pt x="223225" y="124956"/>
                </a:lnTo>
                <a:lnTo>
                  <a:pt x="218090" y="142320"/>
                </a:lnTo>
                <a:lnTo>
                  <a:pt x="202226" y="189554"/>
                </a:lnTo>
                <a:lnTo>
                  <a:pt x="194566" y="209198"/>
                </a:lnTo>
                <a:lnTo>
                  <a:pt x="187555" y="225152"/>
                </a:lnTo>
                <a:lnTo>
                  <a:pt x="180975" y="238645"/>
                </a:lnTo>
                <a:lnTo>
                  <a:pt x="175636" y="250498"/>
                </a:lnTo>
                <a:lnTo>
                  <a:pt x="171125" y="261257"/>
                </a:lnTo>
                <a:lnTo>
                  <a:pt x="167165" y="271287"/>
                </a:lnTo>
                <a:lnTo>
                  <a:pt x="157684" y="297673"/>
                </a:lnTo>
                <a:lnTo>
                  <a:pt x="144177" y="337038"/>
                </a:lnTo>
                <a:lnTo>
                  <a:pt x="133527" y="3942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7"/>
          <p:cNvSpPr/>
          <p:nvPr/>
        </p:nvSpPr>
        <p:spPr>
          <a:xfrm>
            <a:off x="5900737" y="4449286"/>
            <a:ext cx="351473" cy="68422"/>
          </a:xfrm>
          <a:custGeom>
            <a:avLst/>
            <a:gdLst/>
            <a:ahLst/>
            <a:cxnLst/>
            <a:rect l="0" t="0" r="0" b="0"/>
            <a:pathLst>
              <a:path w="351473" h="68422">
                <a:moveTo>
                  <a:pt x="0" y="68421"/>
                </a:moveTo>
                <a:lnTo>
                  <a:pt x="9102" y="63871"/>
                </a:lnTo>
                <a:lnTo>
                  <a:pt x="16546" y="60625"/>
                </a:lnTo>
                <a:lnTo>
                  <a:pt x="37516" y="51938"/>
                </a:lnTo>
                <a:lnTo>
                  <a:pt x="47871" y="47908"/>
                </a:lnTo>
                <a:lnTo>
                  <a:pt x="66996" y="40889"/>
                </a:lnTo>
                <a:lnTo>
                  <a:pt x="107481" y="27031"/>
                </a:lnTo>
                <a:lnTo>
                  <a:pt x="124041" y="22730"/>
                </a:lnTo>
                <a:lnTo>
                  <a:pt x="141749" y="18911"/>
                </a:lnTo>
                <a:lnTo>
                  <a:pt x="176347" y="12126"/>
                </a:lnTo>
                <a:lnTo>
                  <a:pt x="204424" y="5936"/>
                </a:lnTo>
                <a:lnTo>
                  <a:pt x="216293" y="3904"/>
                </a:lnTo>
                <a:lnTo>
                  <a:pt x="227063" y="2550"/>
                </a:lnTo>
                <a:lnTo>
                  <a:pt x="237101" y="1647"/>
                </a:lnTo>
                <a:lnTo>
                  <a:pt x="247602" y="1045"/>
                </a:lnTo>
                <a:lnTo>
                  <a:pt x="269430" y="376"/>
                </a:lnTo>
                <a:lnTo>
                  <a:pt x="307690" y="0"/>
                </a:lnTo>
                <a:lnTo>
                  <a:pt x="318474" y="899"/>
                </a:lnTo>
                <a:lnTo>
                  <a:pt x="327569" y="2451"/>
                </a:lnTo>
                <a:lnTo>
                  <a:pt x="351472" y="84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8"/>
          <p:cNvSpPr/>
          <p:nvPr/>
        </p:nvSpPr>
        <p:spPr>
          <a:xfrm>
            <a:off x="6046470" y="4329112"/>
            <a:ext cx="77153" cy="351474"/>
          </a:xfrm>
          <a:custGeom>
            <a:avLst/>
            <a:gdLst/>
            <a:ahLst/>
            <a:cxnLst/>
            <a:rect l="0" t="0" r="0" b="0"/>
            <a:pathLst>
              <a:path w="77153" h="351474">
                <a:moveTo>
                  <a:pt x="0" y="0"/>
                </a:moveTo>
                <a:lnTo>
                  <a:pt x="9101" y="13653"/>
                </a:lnTo>
                <a:lnTo>
                  <a:pt x="11783" y="18627"/>
                </a:lnTo>
                <a:lnTo>
                  <a:pt x="13570" y="22895"/>
                </a:lnTo>
                <a:lnTo>
                  <a:pt x="18625" y="38534"/>
                </a:lnTo>
                <a:lnTo>
                  <a:pt x="20989" y="45692"/>
                </a:lnTo>
                <a:lnTo>
                  <a:pt x="23518" y="55226"/>
                </a:lnTo>
                <a:lnTo>
                  <a:pt x="28867" y="78520"/>
                </a:lnTo>
                <a:lnTo>
                  <a:pt x="34420" y="107288"/>
                </a:lnTo>
                <a:lnTo>
                  <a:pt x="37234" y="122960"/>
                </a:lnTo>
                <a:lnTo>
                  <a:pt x="40062" y="136266"/>
                </a:lnTo>
                <a:lnTo>
                  <a:pt x="42901" y="147994"/>
                </a:lnTo>
                <a:lnTo>
                  <a:pt x="45746" y="158670"/>
                </a:lnTo>
                <a:lnTo>
                  <a:pt x="47642" y="174360"/>
                </a:lnTo>
                <a:lnTo>
                  <a:pt x="48906" y="193393"/>
                </a:lnTo>
                <a:lnTo>
                  <a:pt x="49748" y="214654"/>
                </a:lnTo>
                <a:lnTo>
                  <a:pt x="51264" y="230732"/>
                </a:lnTo>
                <a:lnTo>
                  <a:pt x="53225" y="243357"/>
                </a:lnTo>
                <a:lnTo>
                  <a:pt x="55486" y="253678"/>
                </a:lnTo>
                <a:lnTo>
                  <a:pt x="60537" y="280386"/>
                </a:lnTo>
                <a:lnTo>
                  <a:pt x="63219" y="295509"/>
                </a:lnTo>
                <a:lnTo>
                  <a:pt x="65958" y="307496"/>
                </a:lnTo>
                <a:lnTo>
                  <a:pt x="68737" y="317392"/>
                </a:lnTo>
                <a:lnTo>
                  <a:pt x="71542" y="325895"/>
                </a:lnTo>
                <a:lnTo>
                  <a:pt x="73412" y="332516"/>
                </a:lnTo>
                <a:lnTo>
                  <a:pt x="74659" y="337882"/>
                </a:lnTo>
                <a:lnTo>
                  <a:pt x="77152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9"/>
          <p:cNvSpPr/>
          <p:nvPr/>
        </p:nvSpPr>
        <p:spPr>
          <a:xfrm>
            <a:off x="6372225" y="4281716"/>
            <a:ext cx="238569" cy="330289"/>
          </a:xfrm>
          <a:custGeom>
            <a:avLst/>
            <a:gdLst/>
            <a:ahLst/>
            <a:cxnLst/>
            <a:rect l="0" t="0" r="0" b="0"/>
            <a:pathLst>
              <a:path w="238569" h="330289">
                <a:moveTo>
                  <a:pt x="0" y="90259"/>
                </a:moveTo>
                <a:lnTo>
                  <a:pt x="9102" y="81157"/>
                </a:lnTo>
                <a:lnTo>
                  <a:pt x="16110" y="71608"/>
                </a:lnTo>
                <a:lnTo>
                  <a:pt x="19312" y="66395"/>
                </a:lnTo>
                <a:lnTo>
                  <a:pt x="23352" y="61967"/>
                </a:lnTo>
                <a:lnTo>
                  <a:pt x="27951" y="58063"/>
                </a:lnTo>
                <a:lnTo>
                  <a:pt x="32921" y="54507"/>
                </a:lnTo>
                <a:lnTo>
                  <a:pt x="39092" y="51185"/>
                </a:lnTo>
                <a:lnTo>
                  <a:pt x="46064" y="48017"/>
                </a:lnTo>
                <a:lnTo>
                  <a:pt x="53569" y="44952"/>
                </a:lnTo>
                <a:lnTo>
                  <a:pt x="60477" y="41957"/>
                </a:lnTo>
                <a:lnTo>
                  <a:pt x="73233" y="36089"/>
                </a:lnTo>
                <a:lnTo>
                  <a:pt x="80255" y="32238"/>
                </a:lnTo>
                <a:lnTo>
                  <a:pt x="87793" y="27765"/>
                </a:lnTo>
                <a:lnTo>
                  <a:pt x="95676" y="22879"/>
                </a:lnTo>
                <a:lnTo>
                  <a:pt x="103789" y="18669"/>
                </a:lnTo>
                <a:lnTo>
                  <a:pt x="112055" y="14910"/>
                </a:lnTo>
                <a:lnTo>
                  <a:pt x="120423" y="11451"/>
                </a:lnTo>
                <a:lnTo>
                  <a:pt x="128859" y="9145"/>
                </a:lnTo>
                <a:lnTo>
                  <a:pt x="137341" y="7608"/>
                </a:lnTo>
                <a:lnTo>
                  <a:pt x="145853" y="6583"/>
                </a:lnTo>
                <a:lnTo>
                  <a:pt x="154385" y="4947"/>
                </a:lnTo>
                <a:lnTo>
                  <a:pt x="162931" y="2905"/>
                </a:lnTo>
                <a:lnTo>
                  <a:pt x="171486" y="590"/>
                </a:lnTo>
                <a:lnTo>
                  <a:pt x="179093" y="0"/>
                </a:lnTo>
                <a:lnTo>
                  <a:pt x="186070" y="559"/>
                </a:lnTo>
                <a:lnTo>
                  <a:pt x="192627" y="1883"/>
                </a:lnTo>
                <a:lnTo>
                  <a:pt x="197950" y="2767"/>
                </a:lnTo>
                <a:lnTo>
                  <a:pt x="202451" y="3356"/>
                </a:lnTo>
                <a:lnTo>
                  <a:pt x="206405" y="3749"/>
                </a:lnTo>
                <a:lnTo>
                  <a:pt x="210946" y="4963"/>
                </a:lnTo>
                <a:lnTo>
                  <a:pt x="215878" y="6725"/>
                </a:lnTo>
                <a:lnTo>
                  <a:pt x="221071" y="8852"/>
                </a:lnTo>
                <a:lnTo>
                  <a:pt x="224533" y="11223"/>
                </a:lnTo>
                <a:lnTo>
                  <a:pt x="226841" y="13755"/>
                </a:lnTo>
                <a:lnTo>
                  <a:pt x="230358" y="19109"/>
                </a:lnTo>
                <a:lnTo>
                  <a:pt x="235096" y="24664"/>
                </a:lnTo>
                <a:lnTo>
                  <a:pt x="236741" y="29384"/>
                </a:lnTo>
                <a:lnTo>
                  <a:pt x="237837" y="35388"/>
                </a:lnTo>
                <a:lnTo>
                  <a:pt x="238568" y="42248"/>
                </a:lnTo>
                <a:lnTo>
                  <a:pt x="238103" y="48727"/>
                </a:lnTo>
                <a:lnTo>
                  <a:pt x="236840" y="54951"/>
                </a:lnTo>
                <a:lnTo>
                  <a:pt x="235046" y="61005"/>
                </a:lnTo>
                <a:lnTo>
                  <a:pt x="232897" y="70756"/>
                </a:lnTo>
                <a:lnTo>
                  <a:pt x="227970" y="96831"/>
                </a:lnTo>
                <a:lnTo>
                  <a:pt x="224370" y="112738"/>
                </a:lnTo>
                <a:lnTo>
                  <a:pt x="215290" y="148192"/>
                </a:lnTo>
                <a:lnTo>
                  <a:pt x="210201" y="165076"/>
                </a:lnTo>
                <a:lnTo>
                  <a:pt x="204904" y="181094"/>
                </a:lnTo>
                <a:lnTo>
                  <a:pt x="199468" y="196536"/>
                </a:lnTo>
                <a:lnTo>
                  <a:pt x="194891" y="211593"/>
                </a:lnTo>
                <a:lnTo>
                  <a:pt x="190887" y="226393"/>
                </a:lnTo>
                <a:lnTo>
                  <a:pt x="177618" y="279815"/>
                </a:lnTo>
                <a:lnTo>
                  <a:pt x="175562" y="289020"/>
                </a:lnTo>
                <a:lnTo>
                  <a:pt x="174191" y="296108"/>
                </a:lnTo>
                <a:lnTo>
                  <a:pt x="171450" y="3302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0"/>
          <p:cNvSpPr/>
          <p:nvPr/>
        </p:nvSpPr>
        <p:spPr>
          <a:xfrm>
            <a:off x="4640579" y="4957058"/>
            <a:ext cx="350845" cy="417883"/>
          </a:xfrm>
          <a:custGeom>
            <a:avLst/>
            <a:gdLst/>
            <a:ahLst/>
            <a:cxnLst/>
            <a:rect l="0" t="0" r="0" b="0"/>
            <a:pathLst>
              <a:path w="350845" h="417883">
                <a:moveTo>
                  <a:pt x="0" y="160724"/>
                </a:moveTo>
                <a:lnTo>
                  <a:pt x="4551" y="147071"/>
                </a:lnTo>
                <a:lnTo>
                  <a:pt x="9325" y="137829"/>
                </a:lnTo>
                <a:lnTo>
                  <a:pt x="16528" y="128641"/>
                </a:lnTo>
                <a:lnTo>
                  <a:pt x="22448" y="122190"/>
                </a:lnTo>
                <a:lnTo>
                  <a:pt x="41894" y="101999"/>
                </a:lnTo>
                <a:lnTo>
                  <a:pt x="47932" y="95857"/>
                </a:lnTo>
                <a:lnTo>
                  <a:pt x="54815" y="89857"/>
                </a:lnTo>
                <a:lnTo>
                  <a:pt x="62261" y="83952"/>
                </a:lnTo>
                <a:lnTo>
                  <a:pt x="70083" y="78110"/>
                </a:lnTo>
                <a:lnTo>
                  <a:pt x="103845" y="51685"/>
                </a:lnTo>
                <a:lnTo>
                  <a:pt x="114950" y="44216"/>
                </a:lnTo>
                <a:lnTo>
                  <a:pt x="125211" y="38285"/>
                </a:lnTo>
                <a:lnTo>
                  <a:pt x="134909" y="33378"/>
                </a:lnTo>
                <a:lnTo>
                  <a:pt x="146137" y="28202"/>
                </a:lnTo>
                <a:lnTo>
                  <a:pt x="171312" y="17370"/>
                </a:lnTo>
                <a:lnTo>
                  <a:pt x="182789" y="12767"/>
                </a:lnTo>
                <a:lnTo>
                  <a:pt x="203159" y="5113"/>
                </a:lnTo>
                <a:lnTo>
                  <a:pt x="210688" y="2691"/>
                </a:lnTo>
                <a:lnTo>
                  <a:pt x="221592" y="0"/>
                </a:lnTo>
                <a:lnTo>
                  <a:pt x="226785" y="235"/>
                </a:lnTo>
                <a:lnTo>
                  <a:pt x="237636" y="3035"/>
                </a:lnTo>
                <a:lnTo>
                  <a:pt x="246269" y="7455"/>
                </a:lnTo>
                <a:lnTo>
                  <a:pt x="249904" y="9968"/>
                </a:lnTo>
                <a:lnTo>
                  <a:pt x="252328" y="13547"/>
                </a:lnTo>
                <a:lnTo>
                  <a:pt x="255021" y="22605"/>
                </a:lnTo>
                <a:lnTo>
                  <a:pt x="256218" y="32981"/>
                </a:lnTo>
                <a:lnTo>
                  <a:pt x="256537" y="38414"/>
                </a:lnTo>
                <a:lnTo>
                  <a:pt x="255797" y="44894"/>
                </a:lnTo>
                <a:lnTo>
                  <a:pt x="254352" y="52071"/>
                </a:lnTo>
                <a:lnTo>
                  <a:pt x="252435" y="59714"/>
                </a:lnTo>
                <a:lnTo>
                  <a:pt x="250206" y="67667"/>
                </a:lnTo>
                <a:lnTo>
                  <a:pt x="245188" y="84123"/>
                </a:lnTo>
                <a:lnTo>
                  <a:pt x="241564" y="92512"/>
                </a:lnTo>
                <a:lnTo>
                  <a:pt x="237243" y="100961"/>
                </a:lnTo>
                <a:lnTo>
                  <a:pt x="232457" y="109452"/>
                </a:lnTo>
                <a:lnTo>
                  <a:pt x="227362" y="117970"/>
                </a:lnTo>
                <a:lnTo>
                  <a:pt x="216620" y="135055"/>
                </a:lnTo>
                <a:lnTo>
                  <a:pt x="211088" y="142659"/>
                </a:lnTo>
                <a:lnTo>
                  <a:pt x="205496" y="149633"/>
                </a:lnTo>
                <a:lnTo>
                  <a:pt x="199863" y="156188"/>
                </a:lnTo>
                <a:lnTo>
                  <a:pt x="194202" y="162462"/>
                </a:lnTo>
                <a:lnTo>
                  <a:pt x="182832" y="174514"/>
                </a:lnTo>
                <a:lnTo>
                  <a:pt x="176181" y="180395"/>
                </a:lnTo>
                <a:lnTo>
                  <a:pt x="168889" y="186221"/>
                </a:lnTo>
                <a:lnTo>
                  <a:pt x="150307" y="200156"/>
                </a:lnTo>
                <a:lnTo>
                  <a:pt x="148782" y="200347"/>
                </a:lnTo>
                <a:lnTo>
                  <a:pt x="147766" y="199522"/>
                </a:lnTo>
                <a:lnTo>
                  <a:pt x="146134" y="195904"/>
                </a:lnTo>
                <a:lnTo>
                  <a:pt x="145852" y="190727"/>
                </a:lnTo>
                <a:lnTo>
                  <a:pt x="150866" y="183266"/>
                </a:lnTo>
                <a:lnTo>
                  <a:pt x="159445" y="173601"/>
                </a:lnTo>
                <a:lnTo>
                  <a:pt x="174032" y="158401"/>
                </a:lnTo>
                <a:lnTo>
                  <a:pt x="181487" y="150802"/>
                </a:lnTo>
                <a:lnTo>
                  <a:pt x="186715" y="147442"/>
                </a:lnTo>
                <a:lnTo>
                  <a:pt x="193056" y="144250"/>
                </a:lnTo>
                <a:lnTo>
                  <a:pt x="200142" y="141169"/>
                </a:lnTo>
                <a:lnTo>
                  <a:pt x="206771" y="137209"/>
                </a:lnTo>
                <a:lnTo>
                  <a:pt x="213095" y="132665"/>
                </a:lnTo>
                <a:lnTo>
                  <a:pt x="219216" y="127731"/>
                </a:lnTo>
                <a:lnTo>
                  <a:pt x="226154" y="124441"/>
                </a:lnTo>
                <a:lnTo>
                  <a:pt x="233637" y="122248"/>
                </a:lnTo>
                <a:lnTo>
                  <a:pt x="241483" y="120786"/>
                </a:lnTo>
                <a:lnTo>
                  <a:pt x="248619" y="118858"/>
                </a:lnTo>
                <a:lnTo>
                  <a:pt x="255281" y="116622"/>
                </a:lnTo>
                <a:lnTo>
                  <a:pt x="261627" y="114177"/>
                </a:lnTo>
                <a:lnTo>
                  <a:pt x="267764" y="113501"/>
                </a:lnTo>
                <a:lnTo>
                  <a:pt x="273759" y="114002"/>
                </a:lnTo>
                <a:lnTo>
                  <a:pt x="279661" y="115288"/>
                </a:lnTo>
                <a:lnTo>
                  <a:pt x="286453" y="116146"/>
                </a:lnTo>
                <a:lnTo>
                  <a:pt x="293839" y="116718"/>
                </a:lnTo>
                <a:lnTo>
                  <a:pt x="301621" y="117099"/>
                </a:lnTo>
                <a:lnTo>
                  <a:pt x="307761" y="119259"/>
                </a:lnTo>
                <a:lnTo>
                  <a:pt x="312806" y="122603"/>
                </a:lnTo>
                <a:lnTo>
                  <a:pt x="321906" y="130446"/>
                </a:lnTo>
                <a:lnTo>
                  <a:pt x="332300" y="137107"/>
                </a:lnTo>
                <a:lnTo>
                  <a:pt x="340729" y="145783"/>
                </a:lnTo>
                <a:lnTo>
                  <a:pt x="344310" y="150763"/>
                </a:lnTo>
                <a:lnTo>
                  <a:pt x="346698" y="156941"/>
                </a:lnTo>
                <a:lnTo>
                  <a:pt x="348290" y="163917"/>
                </a:lnTo>
                <a:lnTo>
                  <a:pt x="349351" y="171425"/>
                </a:lnTo>
                <a:lnTo>
                  <a:pt x="350058" y="179288"/>
                </a:lnTo>
                <a:lnTo>
                  <a:pt x="350529" y="187388"/>
                </a:lnTo>
                <a:lnTo>
                  <a:pt x="350844" y="195644"/>
                </a:lnTo>
                <a:lnTo>
                  <a:pt x="350101" y="204959"/>
                </a:lnTo>
                <a:lnTo>
                  <a:pt x="348654" y="214979"/>
                </a:lnTo>
                <a:lnTo>
                  <a:pt x="346736" y="225469"/>
                </a:lnTo>
                <a:lnTo>
                  <a:pt x="342600" y="238177"/>
                </a:lnTo>
                <a:lnTo>
                  <a:pt x="336985" y="252365"/>
                </a:lnTo>
                <a:lnTo>
                  <a:pt x="330385" y="267538"/>
                </a:lnTo>
                <a:lnTo>
                  <a:pt x="322174" y="284320"/>
                </a:lnTo>
                <a:lnTo>
                  <a:pt x="312891" y="302177"/>
                </a:lnTo>
                <a:lnTo>
                  <a:pt x="302891" y="320748"/>
                </a:lnTo>
                <a:lnTo>
                  <a:pt x="294320" y="335034"/>
                </a:lnTo>
                <a:lnTo>
                  <a:pt x="286701" y="346464"/>
                </a:lnTo>
                <a:lnTo>
                  <a:pt x="279717" y="355988"/>
                </a:lnTo>
                <a:lnTo>
                  <a:pt x="273156" y="364243"/>
                </a:lnTo>
                <a:lnTo>
                  <a:pt x="266876" y="371651"/>
                </a:lnTo>
                <a:lnTo>
                  <a:pt x="260785" y="378494"/>
                </a:lnTo>
                <a:lnTo>
                  <a:pt x="248937" y="391179"/>
                </a:lnTo>
                <a:lnTo>
                  <a:pt x="243111" y="397228"/>
                </a:lnTo>
                <a:lnTo>
                  <a:pt x="236369" y="402213"/>
                </a:lnTo>
                <a:lnTo>
                  <a:pt x="229017" y="406490"/>
                </a:lnTo>
                <a:lnTo>
                  <a:pt x="221258" y="410293"/>
                </a:lnTo>
                <a:lnTo>
                  <a:pt x="214181" y="412828"/>
                </a:lnTo>
                <a:lnTo>
                  <a:pt x="207557" y="414519"/>
                </a:lnTo>
                <a:lnTo>
                  <a:pt x="201237" y="415646"/>
                </a:lnTo>
                <a:lnTo>
                  <a:pt x="195118" y="416396"/>
                </a:lnTo>
                <a:lnTo>
                  <a:pt x="189134" y="416898"/>
                </a:lnTo>
                <a:lnTo>
                  <a:pt x="178357" y="417454"/>
                </a:lnTo>
                <a:lnTo>
                  <a:pt x="170392" y="417701"/>
                </a:lnTo>
                <a:lnTo>
                  <a:pt x="139674" y="417882"/>
                </a:lnTo>
                <a:lnTo>
                  <a:pt x="135979" y="416935"/>
                </a:lnTo>
                <a:lnTo>
                  <a:pt x="133515" y="415352"/>
                </a:lnTo>
                <a:lnTo>
                  <a:pt x="131873" y="413344"/>
                </a:lnTo>
                <a:lnTo>
                  <a:pt x="130778" y="411052"/>
                </a:lnTo>
                <a:lnTo>
                  <a:pt x="128588" y="4007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1"/>
          <p:cNvSpPr/>
          <p:nvPr/>
        </p:nvSpPr>
        <p:spPr>
          <a:xfrm>
            <a:off x="5112067" y="5006340"/>
            <a:ext cx="205741" cy="334328"/>
          </a:xfrm>
          <a:custGeom>
            <a:avLst/>
            <a:gdLst/>
            <a:ahLst/>
            <a:cxnLst/>
            <a:rect l="0" t="0" r="0" b="0"/>
            <a:pathLst>
              <a:path w="205741" h="334328">
                <a:moveTo>
                  <a:pt x="0" y="0"/>
                </a:moveTo>
                <a:lnTo>
                  <a:pt x="13653" y="9101"/>
                </a:lnTo>
                <a:lnTo>
                  <a:pt x="19579" y="12735"/>
                </a:lnTo>
                <a:lnTo>
                  <a:pt x="25436" y="16110"/>
                </a:lnTo>
                <a:lnTo>
                  <a:pt x="31244" y="19312"/>
                </a:lnTo>
                <a:lnTo>
                  <a:pt x="36069" y="23352"/>
                </a:lnTo>
                <a:lnTo>
                  <a:pt x="40239" y="27951"/>
                </a:lnTo>
                <a:lnTo>
                  <a:pt x="43971" y="32921"/>
                </a:lnTo>
                <a:lnTo>
                  <a:pt x="47411" y="38140"/>
                </a:lnTo>
                <a:lnTo>
                  <a:pt x="50657" y="43524"/>
                </a:lnTo>
                <a:lnTo>
                  <a:pt x="53774" y="49018"/>
                </a:lnTo>
                <a:lnTo>
                  <a:pt x="57757" y="54587"/>
                </a:lnTo>
                <a:lnTo>
                  <a:pt x="62317" y="60203"/>
                </a:lnTo>
                <a:lnTo>
                  <a:pt x="67262" y="65853"/>
                </a:lnTo>
                <a:lnTo>
                  <a:pt x="73417" y="74382"/>
                </a:lnTo>
                <a:lnTo>
                  <a:pt x="80377" y="84831"/>
                </a:lnTo>
                <a:lnTo>
                  <a:pt x="95731" y="109140"/>
                </a:lnTo>
                <a:lnTo>
                  <a:pt x="112079" y="135819"/>
                </a:lnTo>
                <a:lnTo>
                  <a:pt x="121392" y="153411"/>
                </a:lnTo>
                <a:lnTo>
                  <a:pt x="131411" y="173712"/>
                </a:lnTo>
                <a:lnTo>
                  <a:pt x="151750" y="217222"/>
                </a:lnTo>
                <a:lnTo>
                  <a:pt x="170314" y="258785"/>
                </a:lnTo>
                <a:lnTo>
                  <a:pt x="176408" y="273489"/>
                </a:lnTo>
                <a:lnTo>
                  <a:pt x="180470" y="284243"/>
                </a:lnTo>
                <a:lnTo>
                  <a:pt x="183179" y="292366"/>
                </a:lnTo>
                <a:lnTo>
                  <a:pt x="185937" y="299685"/>
                </a:lnTo>
                <a:lnTo>
                  <a:pt x="188728" y="306470"/>
                </a:lnTo>
                <a:lnTo>
                  <a:pt x="195500" y="321945"/>
                </a:lnTo>
                <a:lnTo>
                  <a:pt x="198967" y="326602"/>
                </a:lnTo>
                <a:lnTo>
                  <a:pt x="205740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2"/>
          <p:cNvSpPr/>
          <p:nvPr/>
        </p:nvSpPr>
        <p:spPr>
          <a:xfrm>
            <a:off x="5103495" y="4929187"/>
            <a:ext cx="248603" cy="402909"/>
          </a:xfrm>
          <a:custGeom>
            <a:avLst/>
            <a:gdLst/>
            <a:ahLst/>
            <a:cxnLst/>
            <a:rect l="0" t="0" r="0" b="0"/>
            <a:pathLst>
              <a:path w="248603" h="402909">
                <a:moveTo>
                  <a:pt x="248602" y="0"/>
                </a:moveTo>
                <a:lnTo>
                  <a:pt x="234950" y="9102"/>
                </a:lnTo>
                <a:lnTo>
                  <a:pt x="229023" y="13688"/>
                </a:lnTo>
                <a:lnTo>
                  <a:pt x="223167" y="18650"/>
                </a:lnTo>
                <a:lnTo>
                  <a:pt x="217358" y="23864"/>
                </a:lnTo>
                <a:lnTo>
                  <a:pt x="203008" y="46389"/>
                </a:lnTo>
                <a:lnTo>
                  <a:pt x="159123" y="122217"/>
                </a:lnTo>
                <a:lnTo>
                  <a:pt x="42928" y="331875"/>
                </a:lnTo>
                <a:lnTo>
                  <a:pt x="33381" y="347933"/>
                </a:lnTo>
                <a:lnTo>
                  <a:pt x="26064" y="359590"/>
                </a:lnTo>
                <a:lnTo>
                  <a:pt x="20233" y="368315"/>
                </a:lnTo>
                <a:lnTo>
                  <a:pt x="13755" y="380548"/>
                </a:lnTo>
                <a:lnTo>
                  <a:pt x="9923" y="389160"/>
                </a:lnTo>
                <a:lnTo>
                  <a:pt x="7568" y="392790"/>
                </a:lnTo>
                <a:lnTo>
                  <a:pt x="0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3"/>
          <p:cNvSpPr/>
          <p:nvPr/>
        </p:nvSpPr>
        <p:spPr>
          <a:xfrm>
            <a:off x="5454967" y="5023485"/>
            <a:ext cx="291466" cy="25718"/>
          </a:xfrm>
          <a:custGeom>
            <a:avLst/>
            <a:gdLst/>
            <a:ahLst/>
            <a:cxnLst/>
            <a:rect l="0" t="0" r="0" b="0"/>
            <a:pathLst>
              <a:path w="291466" h="25718">
                <a:moveTo>
                  <a:pt x="0" y="25717"/>
                </a:moveTo>
                <a:lnTo>
                  <a:pt x="18203" y="25717"/>
                </a:lnTo>
                <a:lnTo>
                  <a:pt x="27376" y="24765"/>
                </a:lnTo>
                <a:lnTo>
                  <a:pt x="37301" y="23177"/>
                </a:lnTo>
                <a:lnTo>
                  <a:pt x="47727" y="21167"/>
                </a:lnTo>
                <a:lnTo>
                  <a:pt x="57536" y="19826"/>
                </a:lnTo>
                <a:lnTo>
                  <a:pt x="66932" y="18932"/>
                </a:lnTo>
                <a:lnTo>
                  <a:pt x="76054" y="18336"/>
                </a:lnTo>
                <a:lnTo>
                  <a:pt x="158041" y="10517"/>
                </a:lnTo>
                <a:lnTo>
                  <a:pt x="168226" y="9869"/>
                </a:lnTo>
                <a:lnTo>
                  <a:pt x="179778" y="8484"/>
                </a:lnTo>
                <a:lnTo>
                  <a:pt x="192242" y="6608"/>
                </a:lnTo>
                <a:lnTo>
                  <a:pt x="205314" y="4406"/>
                </a:lnTo>
                <a:lnTo>
                  <a:pt x="214981" y="2937"/>
                </a:lnTo>
                <a:lnTo>
                  <a:pt x="222378" y="1958"/>
                </a:lnTo>
                <a:lnTo>
                  <a:pt x="228262" y="1305"/>
                </a:lnTo>
                <a:lnTo>
                  <a:pt x="235995" y="870"/>
                </a:lnTo>
                <a:lnTo>
                  <a:pt x="244960" y="580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4"/>
          <p:cNvSpPr/>
          <p:nvPr/>
        </p:nvSpPr>
        <p:spPr>
          <a:xfrm>
            <a:off x="5461936" y="5092065"/>
            <a:ext cx="335932" cy="55580"/>
          </a:xfrm>
          <a:custGeom>
            <a:avLst/>
            <a:gdLst/>
            <a:ahLst/>
            <a:cxnLst/>
            <a:rect l="0" t="0" r="0" b="0"/>
            <a:pathLst>
              <a:path w="335932" h="55580">
                <a:moveTo>
                  <a:pt x="27321" y="42862"/>
                </a:moveTo>
                <a:lnTo>
                  <a:pt x="13668" y="47413"/>
                </a:lnTo>
                <a:lnTo>
                  <a:pt x="8694" y="49706"/>
                </a:lnTo>
                <a:lnTo>
                  <a:pt x="4426" y="52187"/>
                </a:lnTo>
                <a:lnTo>
                  <a:pt x="628" y="54794"/>
                </a:lnTo>
                <a:lnTo>
                  <a:pt x="0" y="55579"/>
                </a:lnTo>
                <a:lnTo>
                  <a:pt x="7267" y="53086"/>
                </a:lnTo>
                <a:lnTo>
                  <a:pt x="13011" y="52169"/>
                </a:lnTo>
                <a:lnTo>
                  <a:pt x="19685" y="50019"/>
                </a:lnTo>
                <a:lnTo>
                  <a:pt x="28899" y="46681"/>
                </a:lnTo>
                <a:lnTo>
                  <a:pt x="39802" y="42551"/>
                </a:lnTo>
                <a:lnTo>
                  <a:pt x="51835" y="38844"/>
                </a:lnTo>
                <a:lnTo>
                  <a:pt x="64618" y="35421"/>
                </a:lnTo>
                <a:lnTo>
                  <a:pt x="114804" y="23083"/>
                </a:lnTo>
                <a:lnTo>
                  <a:pt x="128506" y="20151"/>
                </a:lnTo>
                <a:lnTo>
                  <a:pt x="158969" y="14354"/>
                </a:lnTo>
                <a:lnTo>
                  <a:pt x="179856" y="12426"/>
                </a:lnTo>
                <a:lnTo>
                  <a:pt x="204259" y="11142"/>
                </a:lnTo>
                <a:lnTo>
                  <a:pt x="270882" y="9333"/>
                </a:lnTo>
                <a:lnTo>
                  <a:pt x="313875" y="8722"/>
                </a:lnTo>
                <a:lnTo>
                  <a:pt x="319322" y="7720"/>
                </a:lnTo>
                <a:lnTo>
                  <a:pt x="323906" y="6099"/>
                </a:lnTo>
                <a:lnTo>
                  <a:pt x="33593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5"/>
          <p:cNvSpPr/>
          <p:nvPr/>
        </p:nvSpPr>
        <p:spPr>
          <a:xfrm>
            <a:off x="5815012" y="4870887"/>
            <a:ext cx="360046" cy="341010"/>
          </a:xfrm>
          <a:custGeom>
            <a:avLst/>
            <a:gdLst/>
            <a:ahLst/>
            <a:cxnLst/>
            <a:rect l="0" t="0" r="0" b="0"/>
            <a:pathLst>
              <a:path w="360046" h="341010">
                <a:moveTo>
                  <a:pt x="0" y="58300"/>
                </a:moveTo>
                <a:lnTo>
                  <a:pt x="9102" y="44648"/>
                </a:lnTo>
                <a:lnTo>
                  <a:pt x="16111" y="35405"/>
                </a:lnTo>
                <a:lnTo>
                  <a:pt x="19313" y="31607"/>
                </a:lnTo>
                <a:lnTo>
                  <a:pt x="27951" y="24846"/>
                </a:lnTo>
                <a:lnTo>
                  <a:pt x="38140" y="18667"/>
                </a:lnTo>
                <a:lnTo>
                  <a:pt x="49019" y="12745"/>
                </a:lnTo>
                <a:lnTo>
                  <a:pt x="65853" y="4056"/>
                </a:lnTo>
                <a:lnTo>
                  <a:pt x="71525" y="2135"/>
                </a:lnTo>
                <a:lnTo>
                  <a:pt x="77210" y="854"/>
                </a:lnTo>
                <a:lnTo>
                  <a:pt x="82907" y="0"/>
                </a:lnTo>
                <a:lnTo>
                  <a:pt x="90513" y="384"/>
                </a:lnTo>
                <a:lnTo>
                  <a:pt x="99395" y="1591"/>
                </a:lnTo>
                <a:lnTo>
                  <a:pt x="109126" y="3349"/>
                </a:lnTo>
                <a:lnTo>
                  <a:pt x="117518" y="5474"/>
                </a:lnTo>
                <a:lnTo>
                  <a:pt x="125018" y="7843"/>
                </a:lnTo>
                <a:lnTo>
                  <a:pt x="131923" y="10374"/>
                </a:lnTo>
                <a:lnTo>
                  <a:pt x="138431" y="13014"/>
                </a:lnTo>
                <a:lnTo>
                  <a:pt x="144675" y="15727"/>
                </a:lnTo>
                <a:lnTo>
                  <a:pt x="155740" y="21281"/>
                </a:lnTo>
                <a:lnTo>
                  <a:pt x="163833" y="26925"/>
                </a:lnTo>
                <a:lnTo>
                  <a:pt x="166372" y="30716"/>
                </a:lnTo>
                <a:lnTo>
                  <a:pt x="169193" y="40008"/>
                </a:lnTo>
                <a:lnTo>
                  <a:pt x="172987" y="50488"/>
                </a:lnTo>
                <a:lnTo>
                  <a:pt x="175332" y="55949"/>
                </a:lnTo>
                <a:lnTo>
                  <a:pt x="175944" y="61496"/>
                </a:lnTo>
                <a:lnTo>
                  <a:pt x="175398" y="67098"/>
                </a:lnTo>
                <a:lnTo>
                  <a:pt x="174082" y="72738"/>
                </a:lnTo>
                <a:lnTo>
                  <a:pt x="173205" y="79355"/>
                </a:lnTo>
                <a:lnTo>
                  <a:pt x="172620" y="86624"/>
                </a:lnTo>
                <a:lnTo>
                  <a:pt x="172229" y="94328"/>
                </a:lnTo>
                <a:lnTo>
                  <a:pt x="171017" y="102321"/>
                </a:lnTo>
                <a:lnTo>
                  <a:pt x="169257" y="110507"/>
                </a:lnTo>
                <a:lnTo>
                  <a:pt x="167130" y="118822"/>
                </a:lnTo>
                <a:lnTo>
                  <a:pt x="163808" y="127223"/>
                </a:lnTo>
                <a:lnTo>
                  <a:pt x="159688" y="135682"/>
                </a:lnTo>
                <a:lnTo>
                  <a:pt x="155036" y="144178"/>
                </a:lnTo>
                <a:lnTo>
                  <a:pt x="146220" y="158414"/>
                </a:lnTo>
                <a:lnTo>
                  <a:pt x="79509" y="262514"/>
                </a:lnTo>
                <a:lnTo>
                  <a:pt x="70151" y="279215"/>
                </a:lnTo>
                <a:lnTo>
                  <a:pt x="63913" y="292254"/>
                </a:lnTo>
                <a:lnTo>
                  <a:pt x="59754" y="302852"/>
                </a:lnTo>
                <a:lnTo>
                  <a:pt x="56981" y="310870"/>
                </a:lnTo>
                <a:lnTo>
                  <a:pt x="55132" y="317167"/>
                </a:lnTo>
                <a:lnTo>
                  <a:pt x="53078" y="326705"/>
                </a:lnTo>
                <a:lnTo>
                  <a:pt x="52165" y="334118"/>
                </a:lnTo>
                <a:lnTo>
                  <a:pt x="52874" y="336477"/>
                </a:lnTo>
                <a:lnTo>
                  <a:pt x="54300" y="338048"/>
                </a:lnTo>
                <a:lnTo>
                  <a:pt x="56202" y="339096"/>
                </a:lnTo>
                <a:lnTo>
                  <a:pt x="63397" y="340261"/>
                </a:lnTo>
                <a:lnTo>
                  <a:pt x="71991" y="340779"/>
                </a:lnTo>
                <a:lnTo>
                  <a:pt x="78986" y="341009"/>
                </a:lnTo>
                <a:lnTo>
                  <a:pt x="87900" y="340117"/>
                </a:lnTo>
                <a:lnTo>
                  <a:pt x="115584" y="336587"/>
                </a:lnTo>
                <a:lnTo>
                  <a:pt x="129444" y="333360"/>
                </a:lnTo>
                <a:lnTo>
                  <a:pt x="142493" y="329303"/>
                </a:lnTo>
                <a:lnTo>
                  <a:pt x="169058" y="319716"/>
                </a:lnTo>
                <a:lnTo>
                  <a:pt x="300279" y="275413"/>
                </a:lnTo>
                <a:lnTo>
                  <a:pt x="314486" y="269717"/>
                </a:lnTo>
                <a:lnTo>
                  <a:pt x="326815" y="264015"/>
                </a:lnTo>
                <a:lnTo>
                  <a:pt x="360045" y="2468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6"/>
          <p:cNvSpPr/>
          <p:nvPr/>
        </p:nvSpPr>
        <p:spPr>
          <a:xfrm>
            <a:off x="6158618" y="4749658"/>
            <a:ext cx="280306" cy="445278"/>
          </a:xfrm>
          <a:custGeom>
            <a:avLst/>
            <a:gdLst/>
            <a:ahLst/>
            <a:cxnLst/>
            <a:rect l="0" t="0" r="0" b="0"/>
            <a:pathLst>
              <a:path w="280306" h="445278">
                <a:moveTo>
                  <a:pt x="16439" y="93804"/>
                </a:moveTo>
                <a:lnTo>
                  <a:pt x="7338" y="84703"/>
                </a:lnTo>
                <a:lnTo>
                  <a:pt x="4656" y="81069"/>
                </a:lnTo>
                <a:lnTo>
                  <a:pt x="1677" y="74491"/>
                </a:lnTo>
                <a:lnTo>
                  <a:pt x="0" y="65433"/>
                </a:lnTo>
                <a:lnTo>
                  <a:pt x="717" y="62508"/>
                </a:lnTo>
                <a:lnTo>
                  <a:pt x="4054" y="56717"/>
                </a:lnTo>
                <a:lnTo>
                  <a:pt x="11288" y="48102"/>
                </a:lnTo>
                <a:lnTo>
                  <a:pt x="19464" y="39517"/>
                </a:lnTo>
                <a:lnTo>
                  <a:pt x="27626" y="33799"/>
                </a:lnTo>
                <a:lnTo>
                  <a:pt x="32469" y="30941"/>
                </a:lnTo>
                <a:lnTo>
                  <a:pt x="38556" y="29035"/>
                </a:lnTo>
                <a:lnTo>
                  <a:pt x="45471" y="27765"/>
                </a:lnTo>
                <a:lnTo>
                  <a:pt x="52939" y="26918"/>
                </a:lnTo>
                <a:lnTo>
                  <a:pt x="59822" y="25401"/>
                </a:lnTo>
                <a:lnTo>
                  <a:pt x="66316" y="23437"/>
                </a:lnTo>
                <a:lnTo>
                  <a:pt x="79564" y="18715"/>
                </a:lnTo>
                <a:lnTo>
                  <a:pt x="119720" y="5117"/>
                </a:lnTo>
                <a:lnTo>
                  <a:pt x="131012" y="3247"/>
                </a:lnTo>
                <a:lnTo>
                  <a:pt x="144256" y="2000"/>
                </a:lnTo>
                <a:lnTo>
                  <a:pt x="158801" y="1169"/>
                </a:lnTo>
                <a:lnTo>
                  <a:pt x="187661" y="245"/>
                </a:lnTo>
                <a:lnTo>
                  <a:pt x="202024" y="0"/>
                </a:lnTo>
                <a:lnTo>
                  <a:pt x="213505" y="788"/>
                </a:lnTo>
                <a:lnTo>
                  <a:pt x="223064" y="2265"/>
                </a:lnTo>
                <a:lnTo>
                  <a:pt x="231342" y="4204"/>
                </a:lnTo>
                <a:lnTo>
                  <a:pt x="238765" y="6448"/>
                </a:lnTo>
                <a:lnTo>
                  <a:pt x="245619" y="8896"/>
                </a:lnTo>
                <a:lnTo>
                  <a:pt x="252093" y="11482"/>
                </a:lnTo>
                <a:lnTo>
                  <a:pt x="257362" y="15110"/>
                </a:lnTo>
                <a:lnTo>
                  <a:pt x="265756" y="24221"/>
                </a:lnTo>
                <a:lnTo>
                  <a:pt x="272662" y="34621"/>
                </a:lnTo>
                <a:lnTo>
                  <a:pt x="275837" y="40061"/>
                </a:lnTo>
                <a:lnTo>
                  <a:pt x="279364" y="53726"/>
                </a:lnTo>
                <a:lnTo>
                  <a:pt x="280305" y="61370"/>
                </a:lnTo>
                <a:lnTo>
                  <a:pt x="279027" y="69324"/>
                </a:lnTo>
                <a:lnTo>
                  <a:pt x="276271" y="77484"/>
                </a:lnTo>
                <a:lnTo>
                  <a:pt x="272528" y="85782"/>
                </a:lnTo>
                <a:lnTo>
                  <a:pt x="269080" y="95123"/>
                </a:lnTo>
                <a:lnTo>
                  <a:pt x="265829" y="105161"/>
                </a:lnTo>
                <a:lnTo>
                  <a:pt x="262709" y="115663"/>
                </a:lnTo>
                <a:lnTo>
                  <a:pt x="258724" y="126474"/>
                </a:lnTo>
                <a:lnTo>
                  <a:pt x="254163" y="137492"/>
                </a:lnTo>
                <a:lnTo>
                  <a:pt x="249216" y="148647"/>
                </a:lnTo>
                <a:lnTo>
                  <a:pt x="233153" y="187101"/>
                </a:lnTo>
                <a:lnTo>
                  <a:pt x="228542" y="199817"/>
                </a:lnTo>
                <a:lnTo>
                  <a:pt x="224517" y="212104"/>
                </a:lnTo>
                <a:lnTo>
                  <a:pt x="220880" y="224106"/>
                </a:lnTo>
                <a:lnTo>
                  <a:pt x="216551" y="236870"/>
                </a:lnTo>
                <a:lnTo>
                  <a:pt x="206660" y="263751"/>
                </a:lnTo>
                <a:lnTo>
                  <a:pt x="193374" y="296654"/>
                </a:lnTo>
                <a:lnTo>
                  <a:pt x="177945" y="334455"/>
                </a:lnTo>
                <a:lnTo>
                  <a:pt x="161562" y="376655"/>
                </a:lnTo>
                <a:lnTo>
                  <a:pt x="154145" y="392861"/>
                </a:lnTo>
                <a:lnTo>
                  <a:pt x="147296" y="405571"/>
                </a:lnTo>
                <a:lnTo>
                  <a:pt x="127882" y="4452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7"/>
          <p:cNvSpPr/>
          <p:nvPr/>
        </p:nvSpPr>
        <p:spPr>
          <a:xfrm>
            <a:off x="4698129" y="5417945"/>
            <a:ext cx="688259" cy="68456"/>
          </a:xfrm>
          <a:custGeom>
            <a:avLst/>
            <a:gdLst/>
            <a:ahLst/>
            <a:cxnLst/>
            <a:rect l="0" t="0" r="0" b="0"/>
            <a:pathLst>
              <a:path w="688259" h="68456">
                <a:moveTo>
                  <a:pt x="11030" y="68455"/>
                </a:moveTo>
                <a:lnTo>
                  <a:pt x="0" y="68455"/>
                </a:lnTo>
                <a:lnTo>
                  <a:pt x="11416" y="68455"/>
                </a:lnTo>
                <a:lnTo>
                  <a:pt x="17002" y="67502"/>
                </a:lnTo>
                <a:lnTo>
                  <a:pt x="23584" y="65915"/>
                </a:lnTo>
                <a:lnTo>
                  <a:pt x="30830" y="63904"/>
                </a:lnTo>
                <a:lnTo>
                  <a:pt x="38517" y="62563"/>
                </a:lnTo>
                <a:lnTo>
                  <a:pt x="54679" y="61074"/>
                </a:lnTo>
                <a:lnTo>
                  <a:pt x="62990" y="59724"/>
                </a:lnTo>
                <a:lnTo>
                  <a:pt x="71388" y="57872"/>
                </a:lnTo>
                <a:lnTo>
                  <a:pt x="79843" y="55684"/>
                </a:lnTo>
                <a:lnTo>
                  <a:pt x="229360" y="22205"/>
                </a:lnTo>
                <a:lnTo>
                  <a:pt x="250881" y="17619"/>
                </a:lnTo>
                <a:lnTo>
                  <a:pt x="270944" y="14562"/>
                </a:lnTo>
                <a:lnTo>
                  <a:pt x="290033" y="12523"/>
                </a:lnTo>
                <a:lnTo>
                  <a:pt x="308475" y="11165"/>
                </a:lnTo>
                <a:lnTo>
                  <a:pt x="325532" y="9306"/>
                </a:lnTo>
                <a:lnTo>
                  <a:pt x="341666" y="7115"/>
                </a:lnTo>
                <a:lnTo>
                  <a:pt x="357184" y="4702"/>
                </a:lnTo>
                <a:lnTo>
                  <a:pt x="373244" y="3093"/>
                </a:lnTo>
                <a:lnTo>
                  <a:pt x="389667" y="2020"/>
                </a:lnTo>
                <a:lnTo>
                  <a:pt x="422201" y="828"/>
                </a:lnTo>
                <a:lnTo>
                  <a:pt x="479353" y="63"/>
                </a:lnTo>
                <a:lnTo>
                  <a:pt x="491838" y="0"/>
                </a:lnTo>
                <a:lnTo>
                  <a:pt x="509686" y="911"/>
                </a:lnTo>
                <a:lnTo>
                  <a:pt x="554918" y="4463"/>
                </a:lnTo>
                <a:lnTo>
                  <a:pt x="576505" y="6744"/>
                </a:lnTo>
                <a:lnTo>
                  <a:pt x="596610" y="9216"/>
                </a:lnTo>
                <a:lnTo>
                  <a:pt x="688258" y="255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8"/>
          <p:cNvSpPr/>
          <p:nvPr/>
        </p:nvSpPr>
        <p:spPr>
          <a:xfrm>
            <a:off x="4787688" y="5564080"/>
            <a:ext cx="271592" cy="367632"/>
          </a:xfrm>
          <a:custGeom>
            <a:avLst/>
            <a:gdLst/>
            <a:ahLst/>
            <a:cxnLst/>
            <a:rect l="0" t="0" r="0" b="0"/>
            <a:pathLst>
              <a:path w="271592" h="367632">
                <a:moveTo>
                  <a:pt x="15769" y="68052"/>
                </a:moveTo>
                <a:lnTo>
                  <a:pt x="0" y="68052"/>
                </a:lnTo>
                <a:lnTo>
                  <a:pt x="2728" y="68052"/>
                </a:lnTo>
                <a:lnTo>
                  <a:pt x="5170" y="67100"/>
                </a:lnTo>
                <a:lnTo>
                  <a:pt x="18873" y="58351"/>
                </a:lnTo>
                <a:lnTo>
                  <a:pt x="46041" y="42468"/>
                </a:lnTo>
                <a:lnTo>
                  <a:pt x="58810" y="35756"/>
                </a:lnTo>
                <a:lnTo>
                  <a:pt x="70180" y="30329"/>
                </a:lnTo>
                <a:lnTo>
                  <a:pt x="80618" y="25759"/>
                </a:lnTo>
                <a:lnTo>
                  <a:pt x="90435" y="21759"/>
                </a:lnTo>
                <a:lnTo>
                  <a:pt x="99836" y="18140"/>
                </a:lnTo>
                <a:lnTo>
                  <a:pt x="117902" y="11579"/>
                </a:lnTo>
                <a:lnTo>
                  <a:pt x="135456" y="5488"/>
                </a:lnTo>
                <a:lnTo>
                  <a:pt x="143185" y="3483"/>
                </a:lnTo>
                <a:lnTo>
                  <a:pt x="150244" y="2146"/>
                </a:lnTo>
                <a:lnTo>
                  <a:pt x="156853" y="1255"/>
                </a:lnTo>
                <a:lnTo>
                  <a:pt x="164118" y="660"/>
                </a:lnTo>
                <a:lnTo>
                  <a:pt x="171818" y="264"/>
                </a:lnTo>
                <a:lnTo>
                  <a:pt x="179809" y="0"/>
                </a:lnTo>
                <a:lnTo>
                  <a:pt x="187042" y="776"/>
                </a:lnTo>
                <a:lnTo>
                  <a:pt x="193769" y="2247"/>
                </a:lnTo>
                <a:lnTo>
                  <a:pt x="200158" y="4180"/>
                </a:lnTo>
                <a:lnTo>
                  <a:pt x="205370" y="6421"/>
                </a:lnTo>
                <a:lnTo>
                  <a:pt x="213701" y="11450"/>
                </a:lnTo>
                <a:lnTo>
                  <a:pt x="220579" y="16861"/>
                </a:lnTo>
                <a:lnTo>
                  <a:pt x="223746" y="19637"/>
                </a:lnTo>
                <a:lnTo>
                  <a:pt x="225858" y="23393"/>
                </a:lnTo>
                <a:lnTo>
                  <a:pt x="228205" y="32646"/>
                </a:lnTo>
                <a:lnTo>
                  <a:pt x="228830" y="38733"/>
                </a:lnTo>
                <a:lnTo>
                  <a:pt x="229248" y="45649"/>
                </a:lnTo>
                <a:lnTo>
                  <a:pt x="229525" y="53117"/>
                </a:lnTo>
                <a:lnTo>
                  <a:pt x="228758" y="60000"/>
                </a:lnTo>
                <a:lnTo>
                  <a:pt x="227294" y="66494"/>
                </a:lnTo>
                <a:lnTo>
                  <a:pt x="220683" y="87275"/>
                </a:lnTo>
                <a:lnTo>
                  <a:pt x="218101" y="95155"/>
                </a:lnTo>
                <a:lnTo>
                  <a:pt x="210152" y="116610"/>
                </a:lnTo>
                <a:lnTo>
                  <a:pt x="205365" y="128999"/>
                </a:lnTo>
                <a:lnTo>
                  <a:pt x="199316" y="140116"/>
                </a:lnTo>
                <a:lnTo>
                  <a:pt x="192427" y="150385"/>
                </a:lnTo>
                <a:lnTo>
                  <a:pt x="184976" y="160088"/>
                </a:lnTo>
                <a:lnTo>
                  <a:pt x="179056" y="167510"/>
                </a:lnTo>
                <a:lnTo>
                  <a:pt x="174157" y="173410"/>
                </a:lnTo>
                <a:lnTo>
                  <a:pt x="166174" y="181553"/>
                </a:lnTo>
                <a:lnTo>
                  <a:pt x="159451" y="185172"/>
                </a:lnTo>
                <a:lnTo>
                  <a:pt x="158229" y="185185"/>
                </a:lnTo>
                <a:lnTo>
                  <a:pt x="158367" y="184240"/>
                </a:lnTo>
                <a:lnTo>
                  <a:pt x="163113" y="178361"/>
                </a:lnTo>
                <a:lnTo>
                  <a:pt x="165434" y="175881"/>
                </a:lnTo>
                <a:lnTo>
                  <a:pt x="166980" y="173275"/>
                </a:lnTo>
                <a:lnTo>
                  <a:pt x="168699" y="167841"/>
                </a:lnTo>
                <a:lnTo>
                  <a:pt x="171062" y="165058"/>
                </a:lnTo>
                <a:lnTo>
                  <a:pt x="178768" y="159426"/>
                </a:lnTo>
                <a:lnTo>
                  <a:pt x="183491" y="156590"/>
                </a:lnTo>
                <a:lnTo>
                  <a:pt x="188543" y="153748"/>
                </a:lnTo>
                <a:lnTo>
                  <a:pt x="193817" y="150900"/>
                </a:lnTo>
                <a:lnTo>
                  <a:pt x="202216" y="145196"/>
                </a:lnTo>
                <a:lnTo>
                  <a:pt x="210077" y="139486"/>
                </a:lnTo>
                <a:lnTo>
                  <a:pt x="214840" y="136630"/>
                </a:lnTo>
                <a:lnTo>
                  <a:pt x="219921" y="133773"/>
                </a:lnTo>
                <a:lnTo>
                  <a:pt x="225212" y="131868"/>
                </a:lnTo>
                <a:lnTo>
                  <a:pt x="230645" y="130599"/>
                </a:lnTo>
                <a:lnTo>
                  <a:pt x="236173" y="129753"/>
                </a:lnTo>
                <a:lnTo>
                  <a:pt x="240810" y="130141"/>
                </a:lnTo>
                <a:lnTo>
                  <a:pt x="244854" y="131352"/>
                </a:lnTo>
                <a:lnTo>
                  <a:pt x="251887" y="134286"/>
                </a:lnTo>
                <a:lnTo>
                  <a:pt x="258188" y="135589"/>
                </a:lnTo>
                <a:lnTo>
                  <a:pt x="260249" y="136889"/>
                </a:lnTo>
                <a:lnTo>
                  <a:pt x="261623" y="138709"/>
                </a:lnTo>
                <a:lnTo>
                  <a:pt x="262539" y="140874"/>
                </a:lnTo>
                <a:lnTo>
                  <a:pt x="268380" y="148472"/>
                </a:lnTo>
                <a:lnTo>
                  <a:pt x="269901" y="152146"/>
                </a:lnTo>
                <a:lnTo>
                  <a:pt x="271591" y="161307"/>
                </a:lnTo>
                <a:lnTo>
                  <a:pt x="271090" y="167369"/>
                </a:lnTo>
                <a:lnTo>
                  <a:pt x="269803" y="174268"/>
                </a:lnTo>
                <a:lnTo>
                  <a:pt x="267992" y="181726"/>
                </a:lnTo>
                <a:lnTo>
                  <a:pt x="265833" y="188602"/>
                </a:lnTo>
                <a:lnTo>
                  <a:pt x="263441" y="195091"/>
                </a:lnTo>
                <a:lnTo>
                  <a:pt x="260894" y="201323"/>
                </a:lnTo>
                <a:lnTo>
                  <a:pt x="258243" y="207382"/>
                </a:lnTo>
                <a:lnTo>
                  <a:pt x="252757" y="219194"/>
                </a:lnTo>
                <a:lnTo>
                  <a:pt x="247104" y="228821"/>
                </a:lnTo>
                <a:lnTo>
                  <a:pt x="230662" y="254757"/>
                </a:lnTo>
                <a:lnTo>
                  <a:pt x="220943" y="267770"/>
                </a:lnTo>
                <a:lnTo>
                  <a:pt x="210655" y="280255"/>
                </a:lnTo>
                <a:lnTo>
                  <a:pt x="199985" y="292388"/>
                </a:lnTo>
                <a:lnTo>
                  <a:pt x="189062" y="303334"/>
                </a:lnTo>
                <a:lnTo>
                  <a:pt x="177970" y="313490"/>
                </a:lnTo>
                <a:lnTo>
                  <a:pt x="166766" y="323117"/>
                </a:lnTo>
                <a:lnTo>
                  <a:pt x="157391" y="331440"/>
                </a:lnTo>
                <a:lnTo>
                  <a:pt x="141895" y="345768"/>
                </a:lnTo>
                <a:lnTo>
                  <a:pt x="135096" y="350351"/>
                </a:lnTo>
                <a:lnTo>
                  <a:pt x="128657" y="353407"/>
                </a:lnTo>
                <a:lnTo>
                  <a:pt x="122461" y="355444"/>
                </a:lnTo>
                <a:lnTo>
                  <a:pt x="116424" y="357754"/>
                </a:lnTo>
                <a:lnTo>
                  <a:pt x="110495" y="360247"/>
                </a:lnTo>
                <a:lnTo>
                  <a:pt x="104637" y="362861"/>
                </a:lnTo>
                <a:lnTo>
                  <a:pt x="99779" y="364604"/>
                </a:lnTo>
                <a:lnTo>
                  <a:pt x="91842" y="366540"/>
                </a:lnTo>
                <a:lnTo>
                  <a:pt x="85139" y="367401"/>
                </a:lnTo>
                <a:lnTo>
                  <a:pt x="82019" y="367631"/>
                </a:lnTo>
                <a:lnTo>
                  <a:pt x="78985" y="366831"/>
                </a:lnTo>
                <a:lnTo>
                  <a:pt x="73075" y="363403"/>
                </a:lnTo>
                <a:lnTo>
                  <a:pt x="67274" y="361244"/>
                </a:lnTo>
                <a:lnTo>
                  <a:pt x="64393" y="360668"/>
                </a:lnTo>
                <a:lnTo>
                  <a:pt x="61520" y="358380"/>
                </a:lnTo>
                <a:lnTo>
                  <a:pt x="58652" y="354949"/>
                </a:lnTo>
                <a:lnTo>
                  <a:pt x="50059" y="3423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9"/>
          <p:cNvSpPr/>
          <p:nvPr/>
        </p:nvSpPr>
        <p:spPr>
          <a:xfrm>
            <a:off x="5626417" y="5256285"/>
            <a:ext cx="668656" cy="92956"/>
          </a:xfrm>
          <a:custGeom>
            <a:avLst/>
            <a:gdLst/>
            <a:ahLst/>
            <a:cxnLst/>
            <a:rect l="0" t="0" r="0" b="0"/>
            <a:pathLst>
              <a:path w="668656" h="92956">
                <a:moveTo>
                  <a:pt x="0" y="92955"/>
                </a:moveTo>
                <a:lnTo>
                  <a:pt x="9102" y="88404"/>
                </a:lnTo>
                <a:lnTo>
                  <a:pt x="14641" y="86111"/>
                </a:lnTo>
                <a:lnTo>
                  <a:pt x="21190" y="83630"/>
                </a:lnTo>
                <a:lnTo>
                  <a:pt x="36088" y="78333"/>
                </a:lnTo>
                <a:lnTo>
                  <a:pt x="52234" y="72804"/>
                </a:lnTo>
                <a:lnTo>
                  <a:pt x="64350" y="69996"/>
                </a:lnTo>
                <a:lnTo>
                  <a:pt x="79095" y="67171"/>
                </a:lnTo>
                <a:lnTo>
                  <a:pt x="95593" y="64336"/>
                </a:lnTo>
                <a:lnTo>
                  <a:pt x="110401" y="61493"/>
                </a:lnTo>
                <a:lnTo>
                  <a:pt x="196172" y="42680"/>
                </a:lnTo>
                <a:lnTo>
                  <a:pt x="220316" y="38483"/>
                </a:lnTo>
                <a:lnTo>
                  <a:pt x="245938" y="34733"/>
                </a:lnTo>
                <a:lnTo>
                  <a:pt x="272544" y="31280"/>
                </a:lnTo>
                <a:lnTo>
                  <a:pt x="294090" y="28026"/>
                </a:lnTo>
                <a:lnTo>
                  <a:pt x="312265" y="24903"/>
                </a:lnTo>
                <a:lnTo>
                  <a:pt x="328192" y="21870"/>
                </a:lnTo>
                <a:lnTo>
                  <a:pt x="348335" y="18895"/>
                </a:lnTo>
                <a:lnTo>
                  <a:pt x="396116" y="13049"/>
                </a:lnTo>
                <a:lnTo>
                  <a:pt x="417429" y="11109"/>
                </a:lnTo>
                <a:lnTo>
                  <a:pt x="436401" y="9816"/>
                </a:lnTo>
                <a:lnTo>
                  <a:pt x="453812" y="8954"/>
                </a:lnTo>
                <a:lnTo>
                  <a:pt x="473039" y="7427"/>
                </a:lnTo>
                <a:lnTo>
                  <a:pt x="531743" y="1679"/>
                </a:lnTo>
                <a:lnTo>
                  <a:pt x="545948" y="672"/>
                </a:lnTo>
                <a:lnTo>
                  <a:pt x="558276" y="0"/>
                </a:lnTo>
                <a:lnTo>
                  <a:pt x="571257" y="505"/>
                </a:lnTo>
                <a:lnTo>
                  <a:pt x="584672" y="1794"/>
                </a:lnTo>
                <a:lnTo>
                  <a:pt x="598379" y="3606"/>
                </a:lnTo>
                <a:lnTo>
                  <a:pt x="611327" y="5766"/>
                </a:lnTo>
                <a:lnTo>
                  <a:pt x="623769" y="8159"/>
                </a:lnTo>
                <a:lnTo>
                  <a:pt x="668655" y="243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60"/>
          <p:cNvSpPr/>
          <p:nvPr/>
        </p:nvSpPr>
        <p:spPr>
          <a:xfrm>
            <a:off x="5557837" y="5440535"/>
            <a:ext cx="342804" cy="491636"/>
          </a:xfrm>
          <a:custGeom>
            <a:avLst/>
            <a:gdLst/>
            <a:ahLst/>
            <a:cxnLst/>
            <a:rect l="0" t="0" r="0" b="0"/>
            <a:pathLst>
              <a:path w="342804" h="491636">
                <a:moveTo>
                  <a:pt x="94297" y="63010"/>
                </a:moveTo>
                <a:lnTo>
                  <a:pt x="85196" y="63010"/>
                </a:lnTo>
                <a:lnTo>
                  <a:pt x="83467" y="62057"/>
                </a:lnTo>
                <a:lnTo>
                  <a:pt x="83267" y="60470"/>
                </a:lnTo>
                <a:lnTo>
                  <a:pt x="84087" y="58459"/>
                </a:lnTo>
                <a:lnTo>
                  <a:pt x="86538" y="57118"/>
                </a:lnTo>
                <a:lnTo>
                  <a:pt x="94342" y="55629"/>
                </a:lnTo>
                <a:lnTo>
                  <a:pt x="104160" y="49887"/>
                </a:lnTo>
                <a:lnTo>
                  <a:pt x="109445" y="45688"/>
                </a:lnTo>
                <a:lnTo>
                  <a:pt x="114873" y="41937"/>
                </a:lnTo>
                <a:lnTo>
                  <a:pt x="120397" y="38484"/>
                </a:lnTo>
                <a:lnTo>
                  <a:pt x="125985" y="35229"/>
                </a:lnTo>
                <a:lnTo>
                  <a:pt x="132567" y="32107"/>
                </a:lnTo>
                <a:lnTo>
                  <a:pt x="139813" y="29073"/>
                </a:lnTo>
                <a:lnTo>
                  <a:pt x="147501" y="26098"/>
                </a:lnTo>
                <a:lnTo>
                  <a:pt x="171284" y="17712"/>
                </a:lnTo>
                <a:lnTo>
                  <a:pt x="185627" y="12809"/>
                </a:lnTo>
                <a:lnTo>
                  <a:pt x="197094" y="8587"/>
                </a:lnTo>
                <a:lnTo>
                  <a:pt x="206643" y="4821"/>
                </a:lnTo>
                <a:lnTo>
                  <a:pt x="214915" y="1357"/>
                </a:lnTo>
                <a:lnTo>
                  <a:pt x="222334" y="0"/>
                </a:lnTo>
                <a:lnTo>
                  <a:pt x="229185" y="48"/>
                </a:lnTo>
                <a:lnTo>
                  <a:pt x="235657" y="1033"/>
                </a:lnTo>
                <a:lnTo>
                  <a:pt x="245389" y="2127"/>
                </a:lnTo>
                <a:lnTo>
                  <a:pt x="249318" y="2419"/>
                </a:lnTo>
                <a:lnTo>
                  <a:pt x="252889" y="4518"/>
                </a:lnTo>
                <a:lnTo>
                  <a:pt x="259398" y="11931"/>
                </a:lnTo>
                <a:lnTo>
                  <a:pt x="262926" y="19036"/>
                </a:lnTo>
                <a:lnTo>
                  <a:pt x="264493" y="26321"/>
                </a:lnTo>
                <a:lnTo>
                  <a:pt x="265190" y="35908"/>
                </a:lnTo>
                <a:lnTo>
                  <a:pt x="262960" y="49059"/>
                </a:lnTo>
                <a:lnTo>
                  <a:pt x="261032" y="56567"/>
                </a:lnTo>
                <a:lnTo>
                  <a:pt x="258794" y="64430"/>
                </a:lnTo>
                <a:lnTo>
                  <a:pt x="253767" y="80786"/>
                </a:lnTo>
                <a:lnTo>
                  <a:pt x="250140" y="89148"/>
                </a:lnTo>
                <a:lnTo>
                  <a:pt x="245818" y="97580"/>
                </a:lnTo>
                <a:lnTo>
                  <a:pt x="241031" y="106059"/>
                </a:lnTo>
                <a:lnTo>
                  <a:pt x="234030" y="116474"/>
                </a:lnTo>
                <a:lnTo>
                  <a:pt x="225553" y="128180"/>
                </a:lnTo>
                <a:lnTo>
                  <a:pt x="216091" y="140747"/>
                </a:lnTo>
                <a:lnTo>
                  <a:pt x="208831" y="151982"/>
                </a:lnTo>
                <a:lnTo>
                  <a:pt x="203038" y="162329"/>
                </a:lnTo>
                <a:lnTo>
                  <a:pt x="198223" y="172085"/>
                </a:lnTo>
                <a:lnTo>
                  <a:pt x="193109" y="180494"/>
                </a:lnTo>
                <a:lnTo>
                  <a:pt x="187794" y="188005"/>
                </a:lnTo>
                <a:lnTo>
                  <a:pt x="179667" y="198573"/>
                </a:lnTo>
                <a:lnTo>
                  <a:pt x="178832" y="200058"/>
                </a:lnTo>
                <a:lnTo>
                  <a:pt x="179229" y="200095"/>
                </a:lnTo>
                <a:lnTo>
                  <a:pt x="188889" y="195597"/>
                </a:lnTo>
                <a:lnTo>
                  <a:pt x="229406" y="175466"/>
                </a:lnTo>
                <a:lnTo>
                  <a:pt x="237710" y="172270"/>
                </a:lnTo>
                <a:lnTo>
                  <a:pt x="245151" y="170140"/>
                </a:lnTo>
                <a:lnTo>
                  <a:pt x="252016" y="168720"/>
                </a:lnTo>
                <a:lnTo>
                  <a:pt x="258498" y="167773"/>
                </a:lnTo>
                <a:lnTo>
                  <a:pt x="264725" y="167142"/>
                </a:lnTo>
                <a:lnTo>
                  <a:pt x="270781" y="166721"/>
                </a:lnTo>
                <a:lnTo>
                  <a:pt x="276723" y="166440"/>
                </a:lnTo>
                <a:lnTo>
                  <a:pt x="288406" y="166129"/>
                </a:lnTo>
                <a:lnTo>
                  <a:pt x="295141" y="167951"/>
                </a:lnTo>
                <a:lnTo>
                  <a:pt x="302488" y="171070"/>
                </a:lnTo>
                <a:lnTo>
                  <a:pt x="330261" y="185214"/>
                </a:lnTo>
                <a:lnTo>
                  <a:pt x="334474" y="189247"/>
                </a:lnTo>
                <a:lnTo>
                  <a:pt x="337283" y="193840"/>
                </a:lnTo>
                <a:lnTo>
                  <a:pt x="340404" y="204024"/>
                </a:lnTo>
                <a:lnTo>
                  <a:pt x="341790" y="214900"/>
                </a:lnTo>
                <a:lnTo>
                  <a:pt x="342407" y="228624"/>
                </a:lnTo>
                <a:lnTo>
                  <a:pt x="342754" y="252415"/>
                </a:lnTo>
                <a:lnTo>
                  <a:pt x="342803" y="260718"/>
                </a:lnTo>
                <a:lnTo>
                  <a:pt x="340930" y="269110"/>
                </a:lnTo>
                <a:lnTo>
                  <a:pt x="337777" y="277562"/>
                </a:lnTo>
                <a:lnTo>
                  <a:pt x="333769" y="286055"/>
                </a:lnTo>
                <a:lnTo>
                  <a:pt x="329193" y="294574"/>
                </a:lnTo>
                <a:lnTo>
                  <a:pt x="324237" y="303111"/>
                </a:lnTo>
                <a:lnTo>
                  <a:pt x="319028" y="311660"/>
                </a:lnTo>
                <a:lnTo>
                  <a:pt x="312698" y="320216"/>
                </a:lnTo>
                <a:lnTo>
                  <a:pt x="305620" y="328778"/>
                </a:lnTo>
                <a:lnTo>
                  <a:pt x="298045" y="337344"/>
                </a:lnTo>
                <a:lnTo>
                  <a:pt x="290137" y="346864"/>
                </a:lnTo>
                <a:lnTo>
                  <a:pt x="273730" y="367602"/>
                </a:lnTo>
                <a:lnTo>
                  <a:pt x="265354" y="377514"/>
                </a:lnTo>
                <a:lnTo>
                  <a:pt x="256913" y="386979"/>
                </a:lnTo>
                <a:lnTo>
                  <a:pt x="248428" y="396147"/>
                </a:lnTo>
                <a:lnTo>
                  <a:pt x="239913" y="404164"/>
                </a:lnTo>
                <a:lnTo>
                  <a:pt x="231380" y="411414"/>
                </a:lnTo>
                <a:lnTo>
                  <a:pt x="222833" y="418151"/>
                </a:lnTo>
                <a:lnTo>
                  <a:pt x="214278" y="424548"/>
                </a:lnTo>
                <a:lnTo>
                  <a:pt x="197152" y="436736"/>
                </a:lnTo>
                <a:lnTo>
                  <a:pt x="187632" y="442653"/>
                </a:lnTo>
                <a:lnTo>
                  <a:pt x="177476" y="448503"/>
                </a:lnTo>
                <a:lnTo>
                  <a:pt x="166895" y="454308"/>
                </a:lnTo>
                <a:lnTo>
                  <a:pt x="156983" y="459130"/>
                </a:lnTo>
                <a:lnTo>
                  <a:pt x="147518" y="463297"/>
                </a:lnTo>
                <a:lnTo>
                  <a:pt x="138350" y="467028"/>
                </a:lnTo>
                <a:lnTo>
                  <a:pt x="128429" y="470468"/>
                </a:lnTo>
                <a:lnTo>
                  <a:pt x="118004" y="473714"/>
                </a:lnTo>
                <a:lnTo>
                  <a:pt x="107244" y="476829"/>
                </a:lnTo>
                <a:lnTo>
                  <a:pt x="97214" y="478907"/>
                </a:lnTo>
                <a:lnTo>
                  <a:pt x="87669" y="480292"/>
                </a:lnTo>
                <a:lnTo>
                  <a:pt x="78449" y="481216"/>
                </a:lnTo>
                <a:lnTo>
                  <a:pt x="70396" y="482784"/>
                </a:lnTo>
                <a:lnTo>
                  <a:pt x="63124" y="484782"/>
                </a:lnTo>
                <a:lnTo>
                  <a:pt x="56370" y="487066"/>
                </a:lnTo>
                <a:lnTo>
                  <a:pt x="47105" y="488589"/>
                </a:lnTo>
                <a:lnTo>
                  <a:pt x="36166" y="489604"/>
                </a:lnTo>
                <a:lnTo>
                  <a:pt x="0" y="4916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61"/>
          <p:cNvSpPr/>
          <p:nvPr/>
        </p:nvSpPr>
        <p:spPr>
          <a:xfrm>
            <a:off x="7195184" y="4980622"/>
            <a:ext cx="145734" cy="471489"/>
          </a:xfrm>
          <a:custGeom>
            <a:avLst/>
            <a:gdLst/>
            <a:ahLst/>
            <a:cxnLst/>
            <a:rect l="0" t="0" r="0" b="0"/>
            <a:pathLst>
              <a:path w="145734" h="471489">
                <a:moveTo>
                  <a:pt x="0" y="0"/>
                </a:moveTo>
                <a:lnTo>
                  <a:pt x="4551" y="9102"/>
                </a:lnTo>
                <a:lnTo>
                  <a:pt x="6786" y="16110"/>
                </a:lnTo>
                <a:lnTo>
                  <a:pt x="8043" y="30491"/>
                </a:lnTo>
                <a:lnTo>
                  <a:pt x="8220" y="37472"/>
                </a:lnTo>
                <a:lnTo>
                  <a:pt x="10242" y="46889"/>
                </a:lnTo>
                <a:lnTo>
                  <a:pt x="13496" y="57929"/>
                </a:lnTo>
                <a:lnTo>
                  <a:pt x="17571" y="70053"/>
                </a:lnTo>
                <a:lnTo>
                  <a:pt x="41507" y="150826"/>
                </a:lnTo>
                <a:lnTo>
                  <a:pt x="59077" y="213705"/>
                </a:lnTo>
                <a:lnTo>
                  <a:pt x="70315" y="256466"/>
                </a:lnTo>
                <a:lnTo>
                  <a:pt x="86814" y="309247"/>
                </a:lnTo>
                <a:lnTo>
                  <a:pt x="106212" y="367948"/>
                </a:lnTo>
                <a:lnTo>
                  <a:pt x="112718" y="386269"/>
                </a:lnTo>
                <a:lnTo>
                  <a:pt x="122487" y="412658"/>
                </a:lnTo>
                <a:lnTo>
                  <a:pt x="130004" y="433911"/>
                </a:lnTo>
                <a:lnTo>
                  <a:pt x="133343" y="442627"/>
                </a:lnTo>
                <a:lnTo>
                  <a:pt x="136520" y="450342"/>
                </a:lnTo>
                <a:lnTo>
                  <a:pt x="145733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2"/>
          <p:cNvSpPr/>
          <p:nvPr/>
        </p:nvSpPr>
        <p:spPr>
          <a:xfrm>
            <a:off x="7083742" y="4972050"/>
            <a:ext cx="317184" cy="420053"/>
          </a:xfrm>
          <a:custGeom>
            <a:avLst/>
            <a:gdLst/>
            <a:ahLst/>
            <a:cxnLst/>
            <a:rect l="0" t="0" r="0" b="0"/>
            <a:pathLst>
              <a:path w="317184" h="420053">
                <a:moveTo>
                  <a:pt x="317183" y="0"/>
                </a:moveTo>
                <a:lnTo>
                  <a:pt x="276880" y="40302"/>
                </a:lnTo>
                <a:lnTo>
                  <a:pt x="265550" y="55443"/>
                </a:lnTo>
                <a:lnTo>
                  <a:pt x="108007" y="281527"/>
                </a:lnTo>
                <a:lnTo>
                  <a:pt x="88197" y="308652"/>
                </a:lnTo>
                <a:lnTo>
                  <a:pt x="46135" y="363550"/>
                </a:lnTo>
                <a:lnTo>
                  <a:pt x="0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3"/>
          <p:cNvSpPr/>
          <p:nvPr/>
        </p:nvSpPr>
        <p:spPr>
          <a:xfrm>
            <a:off x="7469505" y="4972050"/>
            <a:ext cx="368618" cy="77153"/>
          </a:xfrm>
          <a:custGeom>
            <a:avLst/>
            <a:gdLst/>
            <a:ahLst/>
            <a:cxnLst/>
            <a:rect l="0" t="0" r="0" b="0"/>
            <a:pathLst>
              <a:path w="368618" h="77153">
                <a:moveTo>
                  <a:pt x="0" y="77152"/>
                </a:moveTo>
                <a:lnTo>
                  <a:pt x="18203" y="68051"/>
                </a:lnTo>
                <a:lnTo>
                  <a:pt x="28328" y="63464"/>
                </a:lnTo>
                <a:lnTo>
                  <a:pt x="52277" y="53289"/>
                </a:lnTo>
                <a:lnTo>
                  <a:pt x="63426" y="48861"/>
                </a:lnTo>
                <a:lnTo>
                  <a:pt x="83434" y="41401"/>
                </a:lnTo>
                <a:lnTo>
                  <a:pt x="93723" y="38078"/>
                </a:lnTo>
                <a:lnTo>
                  <a:pt x="104392" y="34910"/>
                </a:lnTo>
                <a:lnTo>
                  <a:pt x="115315" y="31846"/>
                </a:lnTo>
                <a:lnTo>
                  <a:pt x="133074" y="27898"/>
                </a:lnTo>
                <a:lnTo>
                  <a:pt x="180746" y="18431"/>
                </a:lnTo>
                <a:lnTo>
                  <a:pt x="200507" y="15145"/>
                </a:lnTo>
                <a:lnTo>
                  <a:pt x="216539" y="12954"/>
                </a:lnTo>
                <a:lnTo>
                  <a:pt x="230084" y="11493"/>
                </a:lnTo>
                <a:lnTo>
                  <a:pt x="260375" y="7330"/>
                </a:lnTo>
                <a:lnTo>
                  <a:pt x="276453" y="4887"/>
                </a:lnTo>
                <a:lnTo>
                  <a:pt x="289077" y="3258"/>
                </a:lnTo>
                <a:lnTo>
                  <a:pt x="299398" y="2171"/>
                </a:lnTo>
                <a:lnTo>
                  <a:pt x="308183" y="1447"/>
                </a:lnTo>
                <a:lnTo>
                  <a:pt x="315946" y="965"/>
                </a:lnTo>
                <a:lnTo>
                  <a:pt x="329650" y="429"/>
                </a:lnTo>
                <a:lnTo>
                  <a:pt x="342091" y="191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4"/>
          <p:cNvSpPr/>
          <p:nvPr/>
        </p:nvSpPr>
        <p:spPr>
          <a:xfrm>
            <a:off x="7529512" y="5109210"/>
            <a:ext cx="368619" cy="8573"/>
          </a:xfrm>
          <a:custGeom>
            <a:avLst/>
            <a:gdLst/>
            <a:ahLst/>
            <a:cxnLst/>
            <a:rect l="0" t="0" r="0" b="0"/>
            <a:pathLst>
              <a:path w="368619" h="8573">
                <a:moveTo>
                  <a:pt x="0" y="8572"/>
                </a:moveTo>
                <a:lnTo>
                  <a:pt x="18204" y="8572"/>
                </a:lnTo>
                <a:lnTo>
                  <a:pt x="25471" y="7620"/>
                </a:lnTo>
                <a:lnTo>
                  <a:pt x="32221" y="6032"/>
                </a:lnTo>
                <a:lnTo>
                  <a:pt x="38626" y="4022"/>
                </a:lnTo>
                <a:lnTo>
                  <a:pt x="48610" y="2681"/>
                </a:lnTo>
                <a:lnTo>
                  <a:pt x="60982" y="1787"/>
                </a:lnTo>
                <a:lnTo>
                  <a:pt x="74944" y="1191"/>
                </a:lnTo>
                <a:lnTo>
                  <a:pt x="105698" y="529"/>
                </a:lnTo>
                <a:lnTo>
                  <a:pt x="121901" y="353"/>
                </a:lnTo>
                <a:lnTo>
                  <a:pt x="144132" y="1187"/>
                </a:lnTo>
                <a:lnTo>
                  <a:pt x="227174" y="5961"/>
                </a:lnTo>
                <a:lnTo>
                  <a:pt x="280989" y="7412"/>
                </a:lnTo>
                <a:lnTo>
                  <a:pt x="302578" y="6846"/>
                </a:lnTo>
                <a:lnTo>
                  <a:pt x="320782" y="5516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5"/>
          <p:cNvSpPr/>
          <p:nvPr/>
        </p:nvSpPr>
        <p:spPr>
          <a:xfrm>
            <a:off x="7946124" y="4783932"/>
            <a:ext cx="255659" cy="668179"/>
          </a:xfrm>
          <a:custGeom>
            <a:avLst/>
            <a:gdLst/>
            <a:ahLst/>
            <a:cxnLst/>
            <a:rect l="0" t="0" r="0" b="0"/>
            <a:pathLst>
              <a:path w="255659" h="668179">
                <a:moveTo>
                  <a:pt x="234898" y="42385"/>
                </a:moveTo>
                <a:lnTo>
                  <a:pt x="230347" y="24182"/>
                </a:lnTo>
                <a:lnTo>
                  <a:pt x="228054" y="18820"/>
                </a:lnTo>
                <a:lnTo>
                  <a:pt x="225573" y="15245"/>
                </a:lnTo>
                <a:lnTo>
                  <a:pt x="220276" y="10320"/>
                </a:lnTo>
                <a:lnTo>
                  <a:pt x="214746" y="4957"/>
                </a:lnTo>
                <a:lnTo>
                  <a:pt x="211939" y="3145"/>
                </a:lnTo>
                <a:lnTo>
                  <a:pt x="206279" y="1132"/>
                </a:lnTo>
                <a:lnTo>
                  <a:pt x="202484" y="596"/>
                </a:lnTo>
                <a:lnTo>
                  <a:pt x="198048" y="238"/>
                </a:lnTo>
                <a:lnTo>
                  <a:pt x="193186" y="0"/>
                </a:lnTo>
                <a:lnTo>
                  <a:pt x="188992" y="794"/>
                </a:lnTo>
                <a:lnTo>
                  <a:pt x="181793" y="4215"/>
                </a:lnTo>
                <a:lnTo>
                  <a:pt x="172878" y="8911"/>
                </a:lnTo>
                <a:lnTo>
                  <a:pt x="167834" y="11496"/>
                </a:lnTo>
                <a:lnTo>
                  <a:pt x="159709" y="17030"/>
                </a:lnTo>
                <a:lnTo>
                  <a:pt x="149530" y="24529"/>
                </a:lnTo>
                <a:lnTo>
                  <a:pt x="137981" y="33339"/>
                </a:lnTo>
                <a:lnTo>
                  <a:pt x="128376" y="42069"/>
                </a:lnTo>
                <a:lnTo>
                  <a:pt x="120069" y="50747"/>
                </a:lnTo>
                <a:lnTo>
                  <a:pt x="79395" y="98859"/>
                </a:lnTo>
                <a:lnTo>
                  <a:pt x="69316" y="111466"/>
                </a:lnTo>
                <a:lnTo>
                  <a:pt x="60693" y="122729"/>
                </a:lnTo>
                <a:lnTo>
                  <a:pt x="53039" y="133095"/>
                </a:lnTo>
                <a:lnTo>
                  <a:pt x="34374" y="159854"/>
                </a:lnTo>
                <a:lnTo>
                  <a:pt x="24063" y="174990"/>
                </a:lnTo>
                <a:lnTo>
                  <a:pt x="17189" y="187938"/>
                </a:lnTo>
                <a:lnTo>
                  <a:pt x="12606" y="199428"/>
                </a:lnTo>
                <a:lnTo>
                  <a:pt x="9550" y="209946"/>
                </a:lnTo>
                <a:lnTo>
                  <a:pt x="6562" y="221720"/>
                </a:lnTo>
                <a:lnTo>
                  <a:pt x="700" y="247502"/>
                </a:lnTo>
                <a:lnTo>
                  <a:pt x="0" y="264676"/>
                </a:lnTo>
                <a:lnTo>
                  <a:pt x="2762" y="283462"/>
                </a:lnTo>
                <a:lnTo>
                  <a:pt x="3940" y="286923"/>
                </a:lnTo>
                <a:lnTo>
                  <a:pt x="7791" y="293309"/>
                </a:lnTo>
                <a:lnTo>
                  <a:pt x="11103" y="295393"/>
                </a:lnTo>
                <a:lnTo>
                  <a:pt x="15216" y="296782"/>
                </a:lnTo>
                <a:lnTo>
                  <a:pt x="19864" y="297708"/>
                </a:lnTo>
                <a:lnTo>
                  <a:pt x="23915" y="297373"/>
                </a:lnTo>
                <a:lnTo>
                  <a:pt x="27567" y="296197"/>
                </a:lnTo>
                <a:lnTo>
                  <a:pt x="60999" y="279360"/>
                </a:lnTo>
                <a:lnTo>
                  <a:pt x="68483" y="272759"/>
                </a:lnTo>
                <a:lnTo>
                  <a:pt x="77282" y="263595"/>
                </a:lnTo>
                <a:lnTo>
                  <a:pt x="86959" y="252724"/>
                </a:lnTo>
                <a:lnTo>
                  <a:pt x="123331" y="210118"/>
                </a:lnTo>
                <a:lnTo>
                  <a:pt x="160548" y="162653"/>
                </a:lnTo>
                <a:lnTo>
                  <a:pt x="182474" y="133994"/>
                </a:lnTo>
                <a:lnTo>
                  <a:pt x="198044" y="112982"/>
                </a:lnTo>
                <a:lnTo>
                  <a:pt x="209376" y="97070"/>
                </a:lnTo>
                <a:lnTo>
                  <a:pt x="217884" y="84557"/>
                </a:lnTo>
                <a:lnTo>
                  <a:pt x="224508" y="74310"/>
                </a:lnTo>
                <a:lnTo>
                  <a:pt x="229876" y="65573"/>
                </a:lnTo>
                <a:lnTo>
                  <a:pt x="234407" y="57844"/>
                </a:lnTo>
                <a:lnTo>
                  <a:pt x="241983" y="39096"/>
                </a:lnTo>
                <a:lnTo>
                  <a:pt x="248524" y="19968"/>
                </a:lnTo>
                <a:lnTo>
                  <a:pt x="254607" y="5117"/>
                </a:lnTo>
                <a:lnTo>
                  <a:pt x="255658" y="4205"/>
                </a:lnTo>
                <a:lnTo>
                  <a:pt x="254284" y="13351"/>
                </a:lnTo>
                <a:lnTo>
                  <a:pt x="250499" y="42816"/>
                </a:lnTo>
                <a:lnTo>
                  <a:pt x="248157" y="62675"/>
                </a:lnTo>
                <a:lnTo>
                  <a:pt x="246594" y="78771"/>
                </a:lnTo>
                <a:lnTo>
                  <a:pt x="245553" y="92360"/>
                </a:lnTo>
                <a:lnTo>
                  <a:pt x="244859" y="104277"/>
                </a:lnTo>
                <a:lnTo>
                  <a:pt x="244088" y="127677"/>
                </a:lnTo>
                <a:lnTo>
                  <a:pt x="243882" y="139251"/>
                </a:lnTo>
                <a:lnTo>
                  <a:pt x="239042" y="219253"/>
                </a:lnTo>
                <a:lnTo>
                  <a:pt x="236740" y="338163"/>
                </a:lnTo>
                <a:lnTo>
                  <a:pt x="235262" y="561397"/>
                </a:lnTo>
                <a:lnTo>
                  <a:pt x="234189" y="590323"/>
                </a:lnTo>
                <a:lnTo>
                  <a:pt x="232520" y="611513"/>
                </a:lnTo>
                <a:lnTo>
                  <a:pt x="229079" y="639183"/>
                </a:lnTo>
                <a:lnTo>
                  <a:pt x="227549" y="654656"/>
                </a:lnTo>
                <a:lnTo>
                  <a:pt x="226188" y="659164"/>
                </a:lnTo>
                <a:lnTo>
                  <a:pt x="224330" y="662168"/>
                </a:lnTo>
                <a:lnTo>
                  <a:pt x="209181" y="6681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6"/>
          <p:cNvSpPr/>
          <p:nvPr/>
        </p:nvSpPr>
        <p:spPr>
          <a:xfrm>
            <a:off x="6783705" y="4502093"/>
            <a:ext cx="1825569" cy="1351137"/>
          </a:xfrm>
          <a:custGeom>
            <a:avLst/>
            <a:gdLst/>
            <a:ahLst/>
            <a:cxnLst/>
            <a:rect l="0" t="0" r="0" b="0"/>
            <a:pathLst>
              <a:path w="1825569" h="1351137">
                <a:moveTo>
                  <a:pt x="0" y="178492"/>
                </a:moveTo>
                <a:lnTo>
                  <a:pt x="18203" y="169390"/>
                </a:lnTo>
                <a:lnTo>
                  <a:pt x="34760" y="164921"/>
                </a:lnTo>
                <a:lnTo>
                  <a:pt x="82325" y="162052"/>
                </a:lnTo>
                <a:lnTo>
                  <a:pt x="144908" y="154654"/>
                </a:lnTo>
                <a:lnTo>
                  <a:pt x="200391" y="153146"/>
                </a:lnTo>
                <a:lnTo>
                  <a:pt x="245589" y="147859"/>
                </a:lnTo>
                <a:lnTo>
                  <a:pt x="295841" y="141065"/>
                </a:lnTo>
                <a:lnTo>
                  <a:pt x="337225" y="138045"/>
                </a:lnTo>
                <a:lnTo>
                  <a:pt x="363881" y="135335"/>
                </a:lnTo>
                <a:lnTo>
                  <a:pt x="429060" y="127243"/>
                </a:lnTo>
                <a:lnTo>
                  <a:pt x="484698" y="117297"/>
                </a:lnTo>
                <a:lnTo>
                  <a:pt x="539272" y="106527"/>
                </a:lnTo>
                <a:lnTo>
                  <a:pt x="611151" y="95389"/>
                </a:lnTo>
                <a:lnTo>
                  <a:pt x="731697" y="79561"/>
                </a:lnTo>
                <a:lnTo>
                  <a:pt x="782081" y="73245"/>
                </a:lnTo>
                <a:lnTo>
                  <a:pt x="893374" y="64723"/>
                </a:lnTo>
                <a:lnTo>
                  <a:pt x="1032372" y="54585"/>
                </a:lnTo>
                <a:lnTo>
                  <a:pt x="1148124" y="43729"/>
                </a:lnTo>
                <a:lnTo>
                  <a:pt x="1258818" y="31459"/>
                </a:lnTo>
                <a:lnTo>
                  <a:pt x="1338395" y="21791"/>
                </a:lnTo>
                <a:lnTo>
                  <a:pt x="1496699" y="8343"/>
                </a:lnTo>
                <a:lnTo>
                  <a:pt x="1578012" y="2857"/>
                </a:lnTo>
                <a:lnTo>
                  <a:pt x="1630026" y="419"/>
                </a:lnTo>
                <a:lnTo>
                  <a:pt x="1685131" y="0"/>
                </a:lnTo>
                <a:lnTo>
                  <a:pt x="1735827" y="5368"/>
                </a:lnTo>
                <a:lnTo>
                  <a:pt x="1764634" y="9086"/>
                </a:lnTo>
                <a:lnTo>
                  <a:pt x="1773640" y="11262"/>
                </a:lnTo>
                <a:lnTo>
                  <a:pt x="1788727" y="18760"/>
                </a:lnTo>
                <a:lnTo>
                  <a:pt x="1809384" y="34545"/>
                </a:lnTo>
                <a:lnTo>
                  <a:pt x="1816361" y="43395"/>
                </a:lnTo>
                <a:lnTo>
                  <a:pt x="1819555" y="48422"/>
                </a:lnTo>
                <a:lnTo>
                  <a:pt x="1823103" y="61628"/>
                </a:lnTo>
                <a:lnTo>
                  <a:pt x="1825568" y="102707"/>
                </a:lnTo>
                <a:lnTo>
                  <a:pt x="1824879" y="134023"/>
                </a:lnTo>
                <a:lnTo>
                  <a:pt x="1821342" y="156188"/>
                </a:lnTo>
                <a:lnTo>
                  <a:pt x="1814302" y="182672"/>
                </a:lnTo>
                <a:lnTo>
                  <a:pt x="1780901" y="301439"/>
                </a:lnTo>
                <a:lnTo>
                  <a:pt x="1764332" y="369660"/>
                </a:lnTo>
                <a:lnTo>
                  <a:pt x="1750618" y="434270"/>
                </a:lnTo>
                <a:lnTo>
                  <a:pt x="1744293" y="466168"/>
                </a:lnTo>
                <a:lnTo>
                  <a:pt x="1739125" y="496959"/>
                </a:lnTo>
                <a:lnTo>
                  <a:pt x="1734726" y="527010"/>
                </a:lnTo>
                <a:lnTo>
                  <a:pt x="1730842" y="556570"/>
                </a:lnTo>
                <a:lnTo>
                  <a:pt x="1728252" y="584849"/>
                </a:lnTo>
                <a:lnTo>
                  <a:pt x="1726525" y="612274"/>
                </a:lnTo>
                <a:lnTo>
                  <a:pt x="1725374" y="639130"/>
                </a:lnTo>
                <a:lnTo>
                  <a:pt x="1721556" y="679130"/>
                </a:lnTo>
                <a:lnTo>
                  <a:pt x="1716590" y="720529"/>
                </a:lnTo>
                <a:lnTo>
                  <a:pt x="1715428" y="746105"/>
                </a:lnTo>
                <a:lnTo>
                  <a:pt x="1714535" y="837357"/>
                </a:lnTo>
                <a:lnTo>
                  <a:pt x="1709436" y="850416"/>
                </a:lnTo>
                <a:lnTo>
                  <a:pt x="1698395" y="868753"/>
                </a:lnTo>
                <a:lnTo>
                  <a:pt x="1686130" y="883482"/>
                </a:lnTo>
                <a:lnTo>
                  <a:pt x="1672861" y="892626"/>
                </a:lnTo>
                <a:lnTo>
                  <a:pt x="1643165" y="907123"/>
                </a:lnTo>
                <a:lnTo>
                  <a:pt x="1628503" y="911902"/>
                </a:lnTo>
                <a:lnTo>
                  <a:pt x="1575309" y="923187"/>
                </a:lnTo>
                <a:lnTo>
                  <a:pt x="1526679" y="935188"/>
                </a:lnTo>
                <a:lnTo>
                  <a:pt x="1476499" y="942448"/>
                </a:lnTo>
                <a:lnTo>
                  <a:pt x="1243127" y="998835"/>
                </a:lnTo>
                <a:lnTo>
                  <a:pt x="976751" y="1067582"/>
                </a:lnTo>
                <a:lnTo>
                  <a:pt x="933107" y="1079829"/>
                </a:lnTo>
                <a:lnTo>
                  <a:pt x="897343" y="1090851"/>
                </a:lnTo>
                <a:lnTo>
                  <a:pt x="866834" y="1101056"/>
                </a:lnTo>
                <a:lnTo>
                  <a:pt x="835064" y="1112622"/>
                </a:lnTo>
                <a:lnTo>
                  <a:pt x="769285" y="1138173"/>
                </a:lnTo>
                <a:lnTo>
                  <a:pt x="686709" y="1173024"/>
                </a:lnTo>
                <a:lnTo>
                  <a:pt x="604289" y="1208199"/>
                </a:lnTo>
                <a:lnTo>
                  <a:pt x="548608" y="1230182"/>
                </a:lnTo>
                <a:lnTo>
                  <a:pt x="504811" y="1246302"/>
                </a:lnTo>
                <a:lnTo>
                  <a:pt x="463437" y="1261721"/>
                </a:lnTo>
                <a:lnTo>
                  <a:pt x="369567" y="1300125"/>
                </a:lnTo>
                <a:lnTo>
                  <a:pt x="327129" y="1316123"/>
                </a:lnTo>
                <a:lnTo>
                  <a:pt x="260930" y="1337554"/>
                </a:lnTo>
                <a:lnTo>
                  <a:pt x="205952" y="1348900"/>
                </a:lnTo>
                <a:lnTo>
                  <a:pt x="183927" y="1351136"/>
                </a:lnTo>
                <a:lnTo>
                  <a:pt x="167153" y="1349590"/>
                </a:lnTo>
                <a:lnTo>
                  <a:pt x="146999" y="1343364"/>
                </a:lnTo>
                <a:lnTo>
                  <a:pt x="135817" y="1338197"/>
                </a:lnTo>
                <a:lnTo>
                  <a:pt x="123215" y="1328981"/>
                </a:lnTo>
                <a:lnTo>
                  <a:pt x="113182" y="1319740"/>
                </a:lnTo>
                <a:lnTo>
                  <a:pt x="104914" y="1306743"/>
                </a:lnTo>
                <a:lnTo>
                  <a:pt x="88851" y="1266762"/>
                </a:lnTo>
                <a:lnTo>
                  <a:pt x="74665" y="1227743"/>
                </a:lnTo>
                <a:lnTo>
                  <a:pt x="64617" y="1197275"/>
                </a:lnTo>
                <a:lnTo>
                  <a:pt x="59271" y="1175816"/>
                </a:lnTo>
                <a:lnTo>
                  <a:pt x="45184" y="1112805"/>
                </a:lnTo>
                <a:lnTo>
                  <a:pt x="41552" y="1095690"/>
                </a:lnTo>
                <a:lnTo>
                  <a:pt x="37226" y="1066182"/>
                </a:lnTo>
                <a:lnTo>
                  <a:pt x="27340" y="985136"/>
                </a:lnTo>
                <a:lnTo>
                  <a:pt x="23942" y="949617"/>
                </a:lnTo>
                <a:lnTo>
                  <a:pt x="21676" y="919271"/>
                </a:lnTo>
                <a:lnTo>
                  <a:pt x="20165" y="892371"/>
                </a:lnTo>
                <a:lnTo>
                  <a:pt x="18206" y="867771"/>
                </a:lnTo>
                <a:lnTo>
                  <a:pt x="13489" y="822658"/>
                </a:lnTo>
                <a:lnTo>
                  <a:pt x="8217" y="744823"/>
                </a:lnTo>
                <a:lnTo>
                  <a:pt x="5479" y="696064"/>
                </a:lnTo>
                <a:lnTo>
                  <a:pt x="4604" y="643554"/>
                </a:lnTo>
                <a:lnTo>
                  <a:pt x="4975" y="588546"/>
                </a:lnTo>
                <a:lnTo>
                  <a:pt x="9050" y="341887"/>
                </a:lnTo>
                <a:lnTo>
                  <a:pt x="10796" y="312187"/>
                </a:lnTo>
                <a:lnTo>
                  <a:pt x="14323" y="268392"/>
                </a:lnTo>
                <a:lnTo>
                  <a:pt x="16308" y="227672"/>
                </a:lnTo>
                <a:lnTo>
                  <a:pt x="19520" y="185772"/>
                </a:lnTo>
                <a:lnTo>
                  <a:pt x="25717" y="1442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9213" y="3105150"/>
            <a:ext cx="65055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94"/>
          <p:cNvSpPr/>
          <p:nvPr/>
        </p:nvSpPr>
        <p:spPr>
          <a:xfrm>
            <a:off x="1667327" y="3360451"/>
            <a:ext cx="1618767" cy="351439"/>
          </a:xfrm>
          <a:custGeom>
            <a:avLst/>
            <a:gdLst/>
            <a:ahLst/>
            <a:cxnLst/>
            <a:rect l="0" t="0" r="0" b="0"/>
            <a:pathLst>
              <a:path w="1618767" h="351439">
                <a:moveTo>
                  <a:pt x="161473" y="17114"/>
                </a:moveTo>
                <a:lnTo>
                  <a:pt x="152371" y="12563"/>
                </a:lnTo>
                <a:lnTo>
                  <a:pt x="148737" y="12174"/>
                </a:lnTo>
                <a:lnTo>
                  <a:pt x="145362" y="12869"/>
                </a:lnTo>
                <a:lnTo>
                  <a:pt x="139073" y="15227"/>
                </a:lnTo>
                <a:lnTo>
                  <a:pt x="133102" y="16275"/>
                </a:lnTo>
                <a:lnTo>
                  <a:pt x="130176" y="19412"/>
                </a:lnTo>
                <a:lnTo>
                  <a:pt x="127273" y="24361"/>
                </a:lnTo>
                <a:lnTo>
                  <a:pt x="124386" y="30517"/>
                </a:lnTo>
                <a:lnTo>
                  <a:pt x="118637" y="39898"/>
                </a:lnTo>
                <a:lnTo>
                  <a:pt x="110046" y="50535"/>
                </a:lnTo>
                <a:lnTo>
                  <a:pt x="107185" y="53682"/>
                </a:lnTo>
                <a:lnTo>
                  <a:pt x="105278" y="56732"/>
                </a:lnTo>
                <a:lnTo>
                  <a:pt x="103160" y="62662"/>
                </a:lnTo>
                <a:lnTo>
                  <a:pt x="102218" y="71012"/>
                </a:lnTo>
                <a:lnTo>
                  <a:pt x="101967" y="75906"/>
                </a:lnTo>
                <a:lnTo>
                  <a:pt x="99895" y="81073"/>
                </a:lnTo>
                <a:lnTo>
                  <a:pt x="92512" y="91896"/>
                </a:lnTo>
                <a:lnTo>
                  <a:pt x="88829" y="97448"/>
                </a:lnTo>
                <a:lnTo>
                  <a:pt x="85421" y="103055"/>
                </a:lnTo>
                <a:lnTo>
                  <a:pt x="82196" y="108698"/>
                </a:lnTo>
                <a:lnTo>
                  <a:pt x="76074" y="120048"/>
                </a:lnTo>
                <a:lnTo>
                  <a:pt x="73108" y="125742"/>
                </a:lnTo>
                <a:lnTo>
                  <a:pt x="69225" y="131442"/>
                </a:lnTo>
                <a:lnTo>
                  <a:pt x="64732" y="137148"/>
                </a:lnTo>
                <a:lnTo>
                  <a:pt x="59831" y="142856"/>
                </a:lnTo>
                <a:lnTo>
                  <a:pt x="55611" y="148567"/>
                </a:lnTo>
                <a:lnTo>
                  <a:pt x="51846" y="154279"/>
                </a:lnTo>
                <a:lnTo>
                  <a:pt x="48383" y="159993"/>
                </a:lnTo>
                <a:lnTo>
                  <a:pt x="43217" y="169516"/>
                </a:lnTo>
                <a:lnTo>
                  <a:pt x="15372" y="223803"/>
                </a:lnTo>
                <a:lnTo>
                  <a:pt x="12637" y="230154"/>
                </a:lnTo>
                <a:lnTo>
                  <a:pt x="9599" y="239750"/>
                </a:lnTo>
                <a:lnTo>
                  <a:pt x="3337" y="264161"/>
                </a:lnTo>
                <a:lnTo>
                  <a:pt x="1756" y="273252"/>
                </a:lnTo>
                <a:lnTo>
                  <a:pt x="702" y="282170"/>
                </a:lnTo>
                <a:lnTo>
                  <a:pt x="0" y="290973"/>
                </a:lnTo>
                <a:lnTo>
                  <a:pt x="484" y="297794"/>
                </a:lnTo>
                <a:lnTo>
                  <a:pt x="3562" y="307913"/>
                </a:lnTo>
                <a:lnTo>
                  <a:pt x="6669" y="311945"/>
                </a:lnTo>
                <a:lnTo>
                  <a:pt x="15201" y="318965"/>
                </a:lnTo>
                <a:lnTo>
                  <a:pt x="22803" y="322720"/>
                </a:lnTo>
                <a:lnTo>
                  <a:pt x="26164" y="323721"/>
                </a:lnTo>
                <a:lnTo>
                  <a:pt x="32438" y="327373"/>
                </a:lnTo>
                <a:lnTo>
                  <a:pt x="35444" y="329681"/>
                </a:lnTo>
                <a:lnTo>
                  <a:pt x="41325" y="332245"/>
                </a:lnTo>
                <a:lnTo>
                  <a:pt x="48066" y="334337"/>
                </a:lnTo>
                <a:lnTo>
                  <a:pt x="65376" y="340901"/>
                </a:lnTo>
                <a:lnTo>
                  <a:pt x="77755" y="342286"/>
                </a:lnTo>
                <a:lnTo>
                  <a:pt x="89022" y="343562"/>
                </a:lnTo>
                <a:lnTo>
                  <a:pt x="123251" y="350215"/>
                </a:lnTo>
                <a:lnTo>
                  <a:pt x="168457" y="351078"/>
                </a:lnTo>
                <a:lnTo>
                  <a:pt x="378058" y="351438"/>
                </a:lnTo>
                <a:lnTo>
                  <a:pt x="424247" y="346502"/>
                </a:lnTo>
                <a:lnTo>
                  <a:pt x="447171" y="348611"/>
                </a:lnTo>
                <a:lnTo>
                  <a:pt x="481478" y="348602"/>
                </a:lnTo>
                <a:lnTo>
                  <a:pt x="692939" y="343812"/>
                </a:lnTo>
                <a:lnTo>
                  <a:pt x="762170" y="340748"/>
                </a:lnTo>
                <a:lnTo>
                  <a:pt x="801968" y="338597"/>
                </a:lnTo>
                <a:lnTo>
                  <a:pt x="886827" y="336208"/>
                </a:lnTo>
                <a:lnTo>
                  <a:pt x="930792" y="335571"/>
                </a:lnTo>
                <a:lnTo>
                  <a:pt x="970580" y="334193"/>
                </a:lnTo>
                <a:lnTo>
                  <a:pt x="1105845" y="327027"/>
                </a:lnTo>
                <a:lnTo>
                  <a:pt x="1149519" y="323763"/>
                </a:lnTo>
                <a:lnTo>
                  <a:pt x="1194012" y="320090"/>
                </a:lnTo>
                <a:lnTo>
                  <a:pt x="1268718" y="315192"/>
                </a:lnTo>
                <a:lnTo>
                  <a:pt x="1296829" y="312987"/>
                </a:lnTo>
                <a:lnTo>
                  <a:pt x="1329857" y="311518"/>
                </a:lnTo>
                <a:lnTo>
                  <a:pt x="1463378" y="308966"/>
                </a:lnTo>
                <a:lnTo>
                  <a:pt x="1516269" y="308613"/>
                </a:lnTo>
                <a:lnTo>
                  <a:pt x="1530684" y="311134"/>
                </a:lnTo>
                <a:lnTo>
                  <a:pt x="1546970" y="315368"/>
                </a:lnTo>
                <a:lnTo>
                  <a:pt x="1550910" y="315962"/>
                </a:lnTo>
                <a:lnTo>
                  <a:pt x="1554489" y="315406"/>
                </a:lnTo>
                <a:lnTo>
                  <a:pt x="1567077" y="310209"/>
                </a:lnTo>
                <a:lnTo>
                  <a:pt x="1570030" y="309666"/>
                </a:lnTo>
                <a:lnTo>
                  <a:pt x="1575851" y="306522"/>
                </a:lnTo>
                <a:lnTo>
                  <a:pt x="1578736" y="304350"/>
                </a:lnTo>
                <a:lnTo>
                  <a:pt x="1584482" y="301937"/>
                </a:lnTo>
                <a:lnTo>
                  <a:pt x="1591382" y="300387"/>
                </a:lnTo>
                <a:lnTo>
                  <a:pt x="1597128" y="295568"/>
                </a:lnTo>
                <a:lnTo>
                  <a:pt x="1602181" y="285651"/>
                </a:lnTo>
                <a:lnTo>
                  <a:pt x="1604863" y="279006"/>
                </a:lnTo>
                <a:lnTo>
                  <a:pt x="1607842" y="269083"/>
                </a:lnTo>
                <a:lnTo>
                  <a:pt x="1609166" y="260545"/>
                </a:lnTo>
                <a:lnTo>
                  <a:pt x="1609754" y="250400"/>
                </a:lnTo>
                <a:lnTo>
                  <a:pt x="1610016" y="242082"/>
                </a:lnTo>
                <a:lnTo>
                  <a:pt x="1610086" y="238530"/>
                </a:lnTo>
                <a:lnTo>
                  <a:pt x="1612703" y="229503"/>
                </a:lnTo>
                <a:lnTo>
                  <a:pt x="1614734" y="224429"/>
                </a:lnTo>
                <a:lnTo>
                  <a:pt x="1616089" y="215331"/>
                </a:lnTo>
                <a:lnTo>
                  <a:pt x="1616992" y="203551"/>
                </a:lnTo>
                <a:lnTo>
                  <a:pt x="1617594" y="189983"/>
                </a:lnTo>
                <a:lnTo>
                  <a:pt x="1618262" y="159667"/>
                </a:lnTo>
                <a:lnTo>
                  <a:pt x="1618766" y="85821"/>
                </a:lnTo>
                <a:lnTo>
                  <a:pt x="1616872" y="77206"/>
                </a:lnTo>
                <a:lnTo>
                  <a:pt x="1613704" y="68605"/>
                </a:lnTo>
                <a:lnTo>
                  <a:pt x="1609686" y="60014"/>
                </a:lnTo>
                <a:lnTo>
                  <a:pt x="1605103" y="53334"/>
                </a:lnTo>
                <a:lnTo>
                  <a:pt x="1594932" y="43372"/>
                </a:lnTo>
                <a:lnTo>
                  <a:pt x="1578495" y="32408"/>
                </a:lnTo>
                <a:lnTo>
                  <a:pt x="1567230" y="28674"/>
                </a:lnTo>
                <a:lnTo>
                  <a:pt x="1538770" y="26079"/>
                </a:lnTo>
                <a:lnTo>
                  <a:pt x="1527350" y="25861"/>
                </a:lnTo>
                <a:lnTo>
                  <a:pt x="1515924" y="23224"/>
                </a:lnTo>
                <a:lnTo>
                  <a:pt x="1510210" y="21187"/>
                </a:lnTo>
                <a:lnTo>
                  <a:pt x="1465762" y="18321"/>
                </a:lnTo>
                <a:lnTo>
                  <a:pt x="1399781" y="17471"/>
                </a:lnTo>
                <a:lnTo>
                  <a:pt x="1338259" y="14733"/>
                </a:lnTo>
                <a:lnTo>
                  <a:pt x="1256593" y="10376"/>
                </a:lnTo>
                <a:lnTo>
                  <a:pt x="1214930" y="9356"/>
                </a:lnTo>
                <a:lnTo>
                  <a:pt x="1148788" y="8904"/>
                </a:lnTo>
                <a:lnTo>
                  <a:pt x="1102247" y="6162"/>
                </a:lnTo>
                <a:lnTo>
                  <a:pt x="1057440" y="1804"/>
                </a:lnTo>
                <a:lnTo>
                  <a:pt x="1008167" y="331"/>
                </a:lnTo>
                <a:lnTo>
                  <a:pt x="800657" y="0"/>
                </a:lnTo>
                <a:lnTo>
                  <a:pt x="761903" y="942"/>
                </a:lnTo>
                <a:lnTo>
                  <a:pt x="733210" y="2523"/>
                </a:lnTo>
                <a:lnTo>
                  <a:pt x="689898" y="5866"/>
                </a:lnTo>
                <a:lnTo>
                  <a:pt x="648423" y="7352"/>
                </a:lnTo>
                <a:lnTo>
                  <a:pt x="581334" y="14198"/>
                </a:lnTo>
                <a:lnTo>
                  <a:pt x="531275" y="15818"/>
                </a:lnTo>
                <a:lnTo>
                  <a:pt x="494422" y="19078"/>
                </a:lnTo>
                <a:lnTo>
                  <a:pt x="457087" y="22749"/>
                </a:lnTo>
                <a:lnTo>
                  <a:pt x="392869" y="24381"/>
                </a:lnTo>
                <a:lnTo>
                  <a:pt x="285491" y="25300"/>
                </a:lnTo>
                <a:lnTo>
                  <a:pt x="253677" y="26381"/>
                </a:lnTo>
                <a:lnTo>
                  <a:pt x="224847" y="28054"/>
                </a:lnTo>
                <a:lnTo>
                  <a:pt x="178209" y="31501"/>
                </a:lnTo>
                <a:lnTo>
                  <a:pt x="135286" y="33714"/>
                </a:lnTo>
                <a:lnTo>
                  <a:pt x="84320" y="342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5"/>
          <p:cNvSpPr/>
          <p:nvPr/>
        </p:nvSpPr>
        <p:spPr>
          <a:xfrm>
            <a:off x="6312933" y="3086100"/>
            <a:ext cx="1026685" cy="380910"/>
          </a:xfrm>
          <a:custGeom>
            <a:avLst/>
            <a:gdLst/>
            <a:ahLst/>
            <a:cxnLst/>
            <a:rect l="0" t="0" r="0" b="0"/>
            <a:pathLst>
              <a:path w="1026685" h="380910">
                <a:moveTo>
                  <a:pt x="16429" y="25717"/>
                </a:moveTo>
                <a:lnTo>
                  <a:pt x="25531" y="30268"/>
                </a:lnTo>
                <a:lnTo>
                  <a:pt x="28212" y="32561"/>
                </a:lnTo>
                <a:lnTo>
                  <a:pt x="29999" y="35042"/>
                </a:lnTo>
                <a:lnTo>
                  <a:pt x="31985" y="40339"/>
                </a:lnTo>
                <a:lnTo>
                  <a:pt x="33104" y="49629"/>
                </a:lnTo>
                <a:lnTo>
                  <a:pt x="33365" y="58887"/>
                </a:lnTo>
                <a:lnTo>
                  <a:pt x="33512" y="70259"/>
                </a:lnTo>
                <a:lnTo>
                  <a:pt x="32580" y="73509"/>
                </a:lnTo>
                <a:lnTo>
                  <a:pt x="29005" y="79660"/>
                </a:lnTo>
                <a:lnTo>
                  <a:pt x="27671" y="85492"/>
                </a:lnTo>
                <a:lnTo>
                  <a:pt x="26781" y="93189"/>
                </a:lnTo>
                <a:lnTo>
                  <a:pt x="26188" y="102131"/>
                </a:lnTo>
                <a:lnTo>
                  <a:pt x="22989" y="132386"/>
                </a:lnTo>
                <a:lnTo>
                  <a:pt x="19344" y="164566"/>
                </a:lnTo>
                <a:lnTo>
                  <a:pt x="17725" y="182043"/>
                </a:lnTo>
                <a:lnTo>
                  <a:pt x="17293" y="188989"/>
                </a:lnTo>
                <a:lnTo>
                  <a:pt x="16813" y="201788"/>
                </a:lnTo>
                <a:lnTo>
                  <a:pt x="14780" y="215487"/>
                </a:lnTo>
                <a:lnTo>
                  <a:pt x="4722" y="271705"/>
                </a:lnTo>
                <a:lnTo>
                  <a:pt x="2909" y="283054"/>
                </a:lnTo>
                <a:lnTo>
                  <a:pt x="1701" y="291572"/>
                </a:lnTo>
                <a:lnTo>
                  <a:pt x="895" y="301061"/>
                </a:lnTo>
                <a:lnTo>
                  <a:pt x="358" y="311198"/>
                </a:lnTo>
                <a:lnTo>
                  <a:pt x="0" y="321765"/>
                </a:lnTo>
                <a:lnTo>
                  <a:pt x="1667" y="329762"/>
                </a:lnTo>
                <a:lnTo>
                  <a:pt x="4683" y="336046"/>
                </a:lnTo>
                <a:lnTo>
                  <a:pt x="12161" y="345569"/>
                </a:lnTo>
                <a:lnTo>
                  <a:pt x="18659" y="352976"/>
                </a:lnTo>
                <a:lnTo>
                  <a:pt x="21726" y="355332"/>
                </a:lnTo>
                <a:lnTo>
                  <a:pt x="27673" y="357950"/>
                </a:lnTo>
                <a:lnTo>
                  <a:pt x="54845" y="366475"/>
                </a:lnTo>
                <a:lnTo>
                  <a:pt x="77953" y="371793"/>
                </a:lnTo>
                <a:lnTo>
                  <a:pt x="101558" y="374791"/>
                </a:lnTo>
                <a:lnTo>
                  <a:pt x="131188" y="376479"/>
                </a:lnTo>
                <a:lnTo>
                  <a:pt x="162817" y="377049"/>
                </a:lnTo>
                <a:lnTo>
                  <a:pt x="483283" y="377190"/>
                </a:lnTo>
                <a:lnTo>
                  <a:pt x="512261" y="372639"/>
                </a:lnTo>
                <a:lnTo>
                  <a:pt x="537789" y="370404"/>
                </a:lnTo>
                <a:lnTo>
                  <a:pt x="552598" y="369809"/>
                </a:lnTo>
                <a:lnTo>
                  <a:pt x="789835" y="368722"/>
                </a:lnTo>
                <a:lnTo>
                  <a:pt x="824450" y="369639"/>
                </a:lnTo>
                <a:lnTo>
                  <a:pt x="851338" y="371204"/>
                </a:lnTo>
                <a:lnTo>
                  <a:pt x="873072" y="373199"/>
                </a:lnTo>
                <a:lnTo>
                  <a:pt x="915001" y="377956"/>
                </a:lnTo>
                <a:lnTo>
                  <a:pt x="935518" y="380558"/>
                </a:lnTo>
                <a:lnTo>
                  <a:pt x="965933" y="380909"/>
                </a:lnTo>
                <a:lnTo>
                  <a:pt x="995089" y="377924"/>
                </a:lnTo>
                <a:lnTo>
                  <a:pt x="998434" y="376727"/>
                </a:lnTo>
                <a:lnTo>
                  <a:pt x="1009017" y="369873"/>
                </a:lnTo>
                <a:lnTo>
                  <a:pt x="1009625" y="368502"/>
                </a:lnTo>
                <a:lnTo>
                  <a:pt x="1011432" y="361069"/>
                </a:lnTo>
                <a:lnTo>
                  <a:pt x="1015230" y="352245"/>
                </a:lnTo>
                <a:lnTo>
                  <a:pt x="1017553" y="341973"/>
                </a:lnTo>
                <a:lnTo>
                  <a:pt x="1018173" y="336567"/>
                </a:lnTo>
                <a:lnTo>
                  <a:pt x="1023595" y="301653"/>
                </a:lnTo>
                <a:lnTo>
                  <a:pt x="1025058" y="282064"/>
                </a:lnTo>
                <a:lnTo>
                  <a:pt x="1026033" y="258528"/>
                </a:lnTo>
                <a:lnTo>
                  <a:pt x="1026684" y="232359"/>
                </a:lnTo>
                <a:lnTo>
                  <a:pt x="1026165" y="207293"/>
                </a:lnTo>
                <a:lnTo>
                  <a:pt x="1024866" y="182963"/>
                </a:lnTo>
                <a:lnTo>
                  <a:pt x="1021028" y="130093"/>
                </a:lnTo>
                <a:lnTo>
                  <a:pt x="1020130" y="113064"/>
                </a:lnTo>
                <a:lnTo>
                  <a:pt x="1019731" y="99146"/>
                </a:lnTo>
                <a:lnTo>
                  <a:pt x="1017719" y="89909"/>
                </a:lnTo>
                <a:lnTo>
                  <a:pt x="1014474" y="78989"/>
                </a:lnTo>
                <a:lnTo>
                  <a:pt x="1010404" y="66947"/>
                </a:lnTo>
                <a:lnTo>
                  <a:pt x="1007692" y="57014"/>
                </a:lnTo>
                <a:lnTo>
                  <a:pt x="1005883" y="48486"/>
                </a:lnTo>
                <a:lnTo>
                  <a:pt x="1004677" y="40897"/>
                </a:lnTo>
                <a:lnTo>
                  <a:pt x="1002921" y="35837"/>
                </a:lnTo>
                <a:lnTo>
                  <a:pt x="1000798" y="32463"/>
                </a:lnTo>
                <a:lnTo>
                  <a:pt x="990719" y="22636"/>
                </a:lnTo>
                <a:lnTo>
                  <a:pt x="985996" y="17948"/>
                </a:lnTo>
                <a:lnTo>
                  <a:pt x="980942" y="14823"/>
                </a:lnTo>
                <a:lnTo>
                  <a:pt x="961683" y="7267"/>
                </a:lnTo>
                <a:lnTo>
                  <a:pt x="958065" y="4844"/>
                </a:lnTo>
                <a:lnTo>
                  <a:pt x="946427" y="2153"/>
                </a:lnTo>
                <a:lnTo>
                  <a:pt x="920223" y="425"/>
                </a:lnTo>
                <a:lnTo>
                  <a:pt x="757986" y="37"/>
                </a:lnTo>
                <a:lnTo>
                  <a:pt x="726375" y="2556"/>
                </a:lnTo>
                <a:lnTo>
                  <a:pt x="700578" y="5898"/>
                </a:lnTo>
                <a:lnTo>
                  <a:pt x="679588" y="7384"/>
                </a:lnTo>
                <a:lnTo>
                  <a:pt x="601647" y="8220"/>
                </a:lnTo>
                <a:lnTo>
                  <a:pt x="376043" y="8570"/>
                </a:lnTo>
                <a:lnTo>
                  <a:pt x="356915" y="6031"/>
                </a:lnTo>
                <a:lnTo>
                  <a:pt x="332897" y="1787"/>
                </a:lnTo>
                <a:lnTo>
                  <a:pt x="315196" y="1746"/>
                </a:lnTo>
                <a:lnTo>
                  <a:pt x="294629" y="4903"/>
                </a:lnTo>
                <a:lnTo>
                  <a:pt x="279049" y="6126"/>
                </a:lnTo>
                <a:lnTo>
                  <a:pt x="260089" y="6942"/>
                </a:lnTo>
                <a:lnTo>
                  <a:pt x="214257" y="7847"/>
                </a:lnTo>
                <a:lnTo>
                  <a:pt x="100783" y="8477"/>
                </a:lnTo>
                <a:lnTo>
                  <a:pt x="77415" y="5990"/>
                </a:lnTo>
                <a:lnTo>
                  <a:pt x="53549" y="1774"/>
                </a:lnTo>
                <a:lnTo>
                  <a:pt x="3357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6"/>
          <p:cNvSpPr/>
          <p:nvPr/>
        </p:nvSpPr>
        <p:spPr>
          <a:xfrm>
            <a:off x="4692015" y="3917632"/>
            <a:ext cx="42863" cy="531496"/>
          </a:xfrm>
          <a:custGeom>
            <a:avLst/>
            <a:gdLst/>
            <a:ahLst/>
            <a:cxnLst/>
            <a:rect l="0" t="0" r="0" b="0"/>
            <a:pathLst>
              <a:path w="42863" h="531496">
                <a:moveTo>
                  <a:pt x="42862" y="0"/>
                </a:moveTo>
                <a:lnTo>
                  <a:pt x="29210" y="9102"/>
                </a:lnTo>
                <a:lnTo>
                  <a:pt x="25188" y="12735"/>
                </a:lnTo>
                <a:lnTo>
                  <a:pt x="22507" y="16110"/>
                </a:lnTo>
                <a:lnTo>
                  <a:pt x="20720" y="19313"/>
                </a:lnTo>
                <a:lnTo>
                  <a:pt x="19528" y="25258"/>
                </a:lnTo>
                <a:lnTo>
                  <a:pt x="18733" y="33031"/>
                </a:lnTo>
                <a:lnTo>
                  <a:pt x="18204" y="42023"/>
                </a:lnTo>
                <a:lnTo>
                  <a:pt x="17615" y="62175"/>
                </a:lnTo>
                <a:lnTo>
                  <a:pt x="17172" y="164619"/>
                </a:lnTo>
                <a:lnTo>
                  <a:pt x="17147" y="286703"/>
                </a:lnTo>
                <a:lnTo>
                  <a:pt x="16194" y="317818"/>
                </a:lnTo>
                <a:lnTo>
                  <a:pt x="9764" y="447570"/>
                </a:lnTo>
                <a:lnTo>
                  <a:pt x="8925" y="479535"/>
                </a:lnTo>
                <a:lnTo>
                  <a:pt x="7855" y="486377"/>
                </a:lnTo>
                <a:lnTo>
                  <a:pt x="6189" y="491892"/>
                </a:lnTo>
                <a:lnTo>
                  <a:pt x="4126" y="496521"/>
                </a:lnTo>
                <a:lnTo>
                  <a:pt x="2751" y="500559"/>
                </a:lnTo>
                <a:lnTo>
                  <a:pt x="1833" y="504203"/>
                </a:lnTo>
                <a:lnTo>
                  <a:pt x="543" y="516424"/>
                </a:lnTo>
                <a:lnTo>
                  <a:pt x="0" y="53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7"/>
          <p:cNvSpPr/>
          <p:nvPr/>
        </p:nvSpPr>
        <p:spPr>
          <a:xfrm>
            <a:off x="4855111" y="3891915"/>
            <a:ext cx="312953" cy="497206"/>
          </a:xfrm>
          <a:custGeom>
            <a:avLst/>
            <a:gdLst/>
            <a:ahLst/>
            <a:cxnLst/>
            <a:rect l="0" t="0" r="0" b="0"/>
            <a:pathLst>
              <a:path w="312953" h="497206">
                <a:moveTo>
                  <a:pt x="25498" y="0"/>
                </a:moveTo>
                <a:lnTo>
                  <a:pt x="25498" y="44897"/>
                </a:lnTo>
                <a:lnTo>
                  <a:pt x="24546" y="55648"/>
                </a:lnTo>
                <a:lnTo>
                  <a:pt x="22959" y="65674"/>
                </a:lnTo>
                <a:lnTo>
                  <a:pt x="20948" y="75215"/>
                </a:lnTo>
                <a:lnTo>
                  <a:pt x="19607" y="85386"/>
                </a:lnTo>
                <a:lnTo>
                  <a:pt x="18713" y="95976"/>
                </a:lnTo>
                <a:lnTo>
                  <a:pt x="18117" y="106846"/>
                </a:lnTo>
                <a:lnTo>
                  <a:pt x="15815" y="120761"/>
                </a:lnTo>
                <a:lnTo>
                  <a:pt x="12376" y="136704"/>
                </a:lnTo>
                <a:lnTo>
                  <a:pt x="8177" y="154001"/>
                </a:lnTo>
                <a:lnTo>
                  <a:pt x="5378" y="169342"/>
                </a:lnTo>
                <a:lnTo>
                  <a:pt x="3512" y="183380"/>
                </a:lnTo>
                <a:lnTo>
                  <a:pt x="2269" y="196548"/>
                </a:lnTo>
                <a:lnTo>
                  <a:pt x="1440" y="209137"/>
                </a:lnTo>
                <a:lnTo>
                  <a:pt x="887" y="221340"/>
                </a:lnTo>
                <a:lnTo>
                  <a:pt x="518" y="233285"/>
                </a:lnTo>
                <a:lnTo>
                  <a:pt x="0" y="286503"/>
                </a:lnTo>
                <a:lnTo>
                  <a:pt x="879" y="302444"/>
                </a:lnTo>
                <a:lnTo>
                  <a:pt x="2418" y="315930"/>
                </a:lnTo>
                <a:lnTo>
                  <a:pt x="4396" y="327777"/>
                </a:lnTo>
                <a:lnTo>
                  <a:pt x="6668" y="338533"/>
                </a:lnTo>
                <a:lnTo>
                  <a:pt x="9135" y="348561"/>
                </a:lnTo>
                <a:lnTo>
                  <a:pt x="11732" y="358104"/>
                </a:lnTo>
                <a:lnTo>
                  <a:pt x="16321" y="369228"/>
                </a:lnTo>
                <a:lnTo>
                  <a:pt x="22238" y="381407"/>
                </a:lnTo>
                <a:lnTo>
                  <a:pt x="29040" y="394289"/>
                </a:lnTo>
                <a:lnTo>
                  <a:pt x="35480" y="404782"/>
                </a:lnTo>
                <a:lnTo>
                  <a:pt x="41678" y="413682"/>
                </a:lnTo>
                <a:lnTo>
                  <a:pt x="47714" y="421520"/>
                </a:lnTo>
                <a:lnTo>
                  <a:pt x="54597" y="428651"/>
                </a:lnTo>
                <a:lnTo>
                  <a:pt x="62043" y="435310"/>
                </a:lnTo>
                <a:lnTo>
                  <a:pt x="69864" y="441654"/>
                </a:lnTo>
                <a:lnTo>
                  <a:pt x="76983" y="446836"/>
                </a:lnTo>
                <a:lnTo>
                  <a:pt x="83634" y="451243"/>
                </a:lnTo>
                <a:lnTo>
                  <a:pt x="89973" y="455134"/>
                </a:lnTo>
                <a:lnTo>
                  <a:pt x="97057" y="457727"/>
                </a:lnTo>
                <a:lnTo>
                  <a:pt x="104637" y="459456"/>
                </a:lnTo>
                <a:lnTo>
                  <a:pt x="112547" y="460609"/>
                </a:lnTo>
                <a:lnTo>
                  <a:pt x="119726" y="461378"/>
                </a:lnTo>
                <a:lnTo>
                  <a:pt x="126417" y="461890"/>
                </a:lnTo>
                <a:lnTo>
                  <a:pt x="132782" y="462232"/>
                </a:lnTo>
                <a:lnTo>
                  <a:pt x="147475" y="462611"/>
                </a:lnTo>
                <a:lnTo>
                  <a:pt x="155394" y="462712"/>
                </a:lnTo>
                <a:lnTo>
                  <a:pt x="163530" y="461827"/>
                </a:lnTo>
                <a:lnTo>
                  <a:pt x="171812" y="460285"/>
                </a:lnTo>
                <a:lnTo>
                  <a:pt x="180191" y="458304"/>
                </a:lnTo>
                <a:lnTo>
                  <a:pt x="187681" y="456031"/>
                </a:lnTo>
                <a:lnTo>
                  <a:pt x="194581" y="453563"/>
                </a:lnTo>
                <a:lnTo>
                  <a:pt x="201085" y="450965"/>
                </a:lnTo>
                <a:lnTo>
                  <a:pt x="215932" y="445539"/>
                </a:lnTo>
                <a:lnTo>
                  <a:pt x="223892" y="442758"/>
                </a:lnTo>
                <a:lnTo>
                  <a:pt x="233008" y="437095"/>
                </a:lnTo>
                <a:lnTo>
                  <a:pt x="242896" y="429509"/>
                </a:lnTo>
                <a:lnTo>
                  <a:pt x="253298" y="420641"/>
                </a:lnTo>
                <a:lnTo>
                  <a:pt x="262137" y="412825"/>
                </a:lnTo>
                <a:lnTo>
                  <a:pt x="277039" y="399060"/>
                </a:lnTo>
                <a:lnTo>
                  <a:pt x="282727" y="392723"/>
                </a:lnTo>
                <a:lnTo>
                  <a:pt x="291588" y="380600"/>
                </a:lnTo>
                <a:lnTo>
                  <a:pt x="298700" y="366323"/>
                </a:lnTo>
                <a:lnTo>
                  <a:pt x="304084" y="352358"/>
                </a:lnTo>
                <a:lnTo>
                  <a:pt x="306477" y="342976"/>
                </a:lnTo>
                <a:lnTo>
                  <a:pt x="312375" y="318686"/>
                </a:lnTo>
                <a:lnTo>
                  <a:pt x="312952" y="310565"/>
                </a:lnTo>
                <a:lnTo>
                  <a:pt x="311053" y="296461"/>
                </a:lnTo>
                <a:lnTo>
                  <a:pt x="304494" y="283843"/>
                </a:lnTo>
                <a:lnTo>
                  <a:pt x="295229" y="272837"/>
                </a:lnTo>
                <a:lnTo>
                  <a:pt x="290091" y="268569"/>
                </a:lnTo>
                <a:lnTo>
                  <a:pt x="284761" y="264771"/>
                </a:lnTo>
                <a:lnTo>
                  <a:pt x="279303" y="263191"/>
                </a:lnTo>
                <a:lnTo>
                  <a:pt x="273759" y="263091"/>
                </a:lnTo>
                <a:lnTo>
                  <a:pt x="268158" y="263976"/>
                </a:lnTo>
                <a:lnTo>
                  <a:pt x="261566" y="265519"/>
                </a:lnTo>
                <a:lnTo>
                  <a:pt x="254315" y="267500"/>
                </a:lnTo>
                <a:lnTo>
                  <a:pt x="246623" y="269773"/>
                </a:lnTo>
                <a:lnTo>
                  <a:pt x="239590" y="273193"/>
                </a:lnTo>
                <a:lnTo>
                  <a:pt x="232996" y="277379"/>
                </a:lnTo>
                <a:lnTo>
                  <a:pt x="226695" y="282074"/>
                </a:lnTo>
                <a:lnTo>
                  <a:pt x="220590" y="288062"/>
                </a:lnTo>
                <a:lnTo>
                  <a:pt x="214614" y="294911"/>
                </a:lnTo>
                <a:lnTo>
                  <a:pt x="208726" y="302335"/>
                </a:lnTo>
                <a:lnTo>
                  <a:pt x="200038" y="312046"/>
                </a:lnTo>
                <a:lnTo>
                  <a:pt x="177684" y="335537"/>
                </a:lnTo>
                <a:lnTo>
                  <a:pt x="166960" y="349421"/>
                </a:lnTo>
                <a:lnTo>
                  <a:pt x="156954" y="364392"/>
                </a:lnTo>
                <a:lnTo>
                  <a:pt x="147426" y="380088"/>
                </a:lnTo>
                <a:lnTo>
                  <a:pt x="140120" y="394362"/>
                </a:lnTo>
                <a:lnTo>
                  <a:pt x="134298" y="407688"/>
                </a:lnTo>
                <a:lnTo>
                  <a:pt x="129464" y="420382"/>
                </a:lnTo>
                <a:lnTo>
                  <a:pt x="126241" y="430749"/>
                </a:lnTo>
                <a:lnTo>
                  <a:pt x="124093" y="439566"/>
                </a:lnTo>
                <a:lnTo>
                  <a:pt x="121706" y="454442"/>
                </a:lnTo>
                <a:lnTo>
                  <a:pt x="120645" y="467404"/>
                </a:lnTo>
                <a:lnTo>
                  <a:pt x="122713" y="479515"/>
                </a:lnTo>
                <a:lnTo>
                  <a:pt x="136941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8"/>
          <p:cNvSpPr/>
          <p:nvPr/>
        </p:nvSpPr>
        <p:spPr>
          <a:xfrm>
            <a:off x="5403532" y="4054792"/>
            <a:ext cx="454344" cy="77154"/>
          </a:xfrm>
          <a:custGeom>
            <a:avLst/>
            <a:gdLst/>
            <a:ahLst/>
            <a:cxnLst/>
            <a:rect l="0" t="0" r="0" b="0"/>
            <a:pathLst>
              <a:path w="454344" h="77154">
                <a:moveTo>
                  <a:pt x="0" y="77153"/>
                </a:moveTo>
                <a:lnTo>
                  <a:pt x="18204" y="72602"/>
                </a:lnTo>
                <a:lnTo>
                  <a:pt x="26423" y="70309"/>
                </a:lnTo>
                <a:lnTo>
                  <a:pt x="43176" y="65221"/>
                </a:lnTo>
                <a:lnTo>
                  <a:pt x="53549" y="61578"/>
                </a:lnTo>
                <a:lnTo>
                  <a:pt x="77775" y="52451"/>
                </a:lnTo>
                <a:lnTo>
                  <a:pt x="98522" y="46397"/>
                </a:lnTo>
                <a:lnTo>
                  <a:pt x="154595" y="32051"/>
                </a:lnTo>
                <a:lnTo>
                  <a:pt x="185931" y="25177"/>
                </a:lnTo>
                <a:lnTo>
                  <a:pt x="251229" y="12460"/>
                </a:lnTo>
                <a:lnTo>
                  <a:pt x="277023" y="8307"/>
                </a:lnTo>
                <a:lnTo>
                  <a:pt x="298030" y="5538"/>
                </a:lnTo>
                <a:lnTo>
                  <a:pt x="315844" y="3692"/>
                </a:lnTo>
                <a:lnTo>
                  <a:pt x="330578" y="2461"/>
                </a:lnTo>
                <a:lnTo>
                  <a:pt x="343258" y="1641"/>
                </a:lnTo>
                <a:lnTo>
                  <a:pt x="45434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9"/>
          <p:cNvSpPr/>
          <p:nvPr/>
        </p:nvSpPr>
        <p:spPr>
          <a:xfrm>
            <a:off x="5489257" y="4157662"/>
            <a:ext cx="454344" cy="60009"/>
          </a:xfrm>
          <a:custGeom>
            <a:avLst/>
            <a:gdLst/>
            <a:ahLst/>
            <a:cxnLst/>
            <a:rect l="0" t="0" r="0" b="0"/>
            <a:pathLst>
              <a:path w="454344" h="60009">
                <a:moveTo>
                  <a:pt x="0" y="60008"/>
                </a:moveTo>
                <a:lnTo>
                  <a:pt x="13652" y="50906"/>
                </a:lnTo>
                <a:lnTo>
                  <a:pt x="20532" y="47272"/>
                </a:lnTo>
                <a:lnTo>
                  <a:pt x="27975" y="43897"/>
                </a:lnTo>
                <a:lnTo>
                  <a:pt x="35795" y="40695"/>
                </a:lnTo>
                <a:lnTo>
                  <a:pt x="44819" y="37607"/>
                </a:lnTo>
                <a:lnTo>
                  <a:pt x="54644" y="34597"/>
                </a:lnTo>
                <a:lnTo>
                  <a:pt x="75721" y="28711"/>
                </a:lnTo>
                <a:lnTo>
                  <a:pt x="97789" y="22921"/>
                </a:lnTo>
                <a:lnTo>
                  <a:pt x="113770" y="20043"/>
                </a:lnTo>
                <a:lnTo>
                  <a:pt x="132997" y="17172"/>
                </a:lnTo>
                <a:lnTo>
                  <a:pt x="154387" y="14306"/>
                </a:lnTo>
                <a:lnTo>
                  <a:pt x="172457" y="12395"/>
                </a:lnTo>
                <a:lnTo>
                  <a:pt x="188314" y="11121"/>
                </a:lnTo>
                <a:lnTo>
                  <a:pt x="202695" y="10271"/>
                </a:lnTo>
                <a:lnTo>
                  <a:pt x="241534" y="9328"/>
                </a:lnTo>
                <a:lnTo>
                  <a:pt x="344267" y="8639"/>
                </a:lnTo>
                <a:lnTo>
                  <a:pt x="45434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0"/>
          <p:cNvSpPr/>
          <p:nvPr/>
        </p:nvSpPr>
        <p:spPr>
          <a:xfrm>
            <a:off x="6073676" y="3883342"/>
            <a:ext cx="384275" cy="308611"/>
          </a:xfrm>
          <a:custGeom>
            <a:avLst/>
            <a:gdLst/>
            <a:ahLst/>
            <a:cxnLst/>
            <a:rect l="0" t="0" r="0" b="0"/>
            <a:pathLst>
              <a:path w="384275" h="308611">
                <a:moveTo>
                  <a:pt x="58519" y="0"/>
                </a:moveTo>
                <a:lnTo>
                  <a:pt x="63069" y="9102"/>
                </a:lnTo>
                <a:lnTo>
                  <a:pt x="65304" y="18650"/>
                </a:lnTo>
                <a:lnTo>
                  <a:pt x="65900" y="23864"/>
                </a:lnTo>
                <a:lnTo>
                  <a:pt x="63440" y="36864"/>
                </a:lnTo>
                <a:lnTo>
                  <a:pt x="58941" y="55056"/>
                </a:lnTo>
                <a:lnTo>
                  <a:pt x="35742" y="143590"/>
                </a:lnTo>
                <a:lnTo>
                  <a:pt x="29999" y="161449"/>
                </a:lnTo>
                <a:lnTo>
                  <a:pt x="24266" y="176213"/>
                </a:lnTo>
                <a:lnTo>
                  <a:pt x="18538" y="188913"/>
                </a:lnTo>
                <a:lnTo>
                  <a:pt x="14720" y="200237"/>
                </a:lnTo>
                <a:lnTo>
                  <a:pt x="12175" y="210644"/>
                </a:lnTo>
                <a:lnTo>
                  <a:pt x="10478" y="220439"/>
                </a:lnTo>
                <a:lnTo>
                  <a:pt x="8394" y="229827"/>
                </a:lnTo>
                <a:lnTo>
                  <a:pt x="6052" y="238943"/>
                </a:lnTo>
                <a:lnTo>
                  <a:pt x="3538" y="247878"/>
                </a:lnTo>
                <a:lnTo>
                  <a:pt x="1863" y="255740"/>
                </a:lnTo>
                <a:lnTo>
                  <a:pt x="746" y="262885"/>
                </a:lnTo>
                <a:lnTo>
                  <a:pt x="0" y="269554"/>
                </a:lnTo>
                <a:lnTo>
                  <a:pt x="456" y="274953"/>
                </a:lnTo>
                <a:lnTo>
                  <a:pt x="1713" y="279505"/>
                </a:lnTo>
                <a:lnTo>
                  <a:pt x="4697" y="287102"/>
                </a:lnTo>
                <a:lnTo>
                  <a:pt x="6023" y="293653"/>
                </a:lnTo>
                <a:lnTo>
                  <a:pt x="8281" y="295781"/>
                </a:lnTo>
                <a:lnTo>
                  <a:pt x="11692" y="297200"/>
                </a:lnTo>
                <a:lnTo>
                  <a:pt x="23054" y="299197"/>
                </a:lnTo>
                <a:lnTo>
                  <a:pt x="26303" y="299477"/>
                </a:lnTo>
                <a:lnTo>
                  <a:pt x="34993" y="297248"/>
                </a:lnTo>
                <a:lnTo>
                  <a:pt x="39977" y="295321"/>
                </a:lnTo>
                <a:lnTo>
                  <a:pt x="54730" y="292131"/>
                </a:lnTo>
                <a:lnTo>
                  <a:pt x="101602" y="283506"/>
                </a:lnTo>
                <a:lnTo>
                  <a:pt x="121531" y="280444"/>
                </a:lnTo>
                <a:lnTo>
                  <a:pt x="137675" y="278403"/>
                </a:lnTo>
                <a:lnTo>
                  <a:pt x="151294" y="277042"/>
                </a:lnTo>
                <a:lnTo>
                  <a:pt x="164184" y="276135"/>
                </a:lnTo>
                <a:lnTo>
                  <a:pt x="176587" y="275530"/>
                </a:lnTo>
                <a:lnTo>
                  <a:pt x="188666" y="275127"/>
                </a:lnTo>
                <a:lnTo>
                  <a:pt x="203386" y="275810"/>
                </a:lnTo>
                <a:lnTo>
                  <a:pt x="219867" y="277219"/>
                </a:lnTo>
                <a:lnTo>
                  <a:pt x="237522" y="279110"/>
                </a:lnTo>
                <a:lnTo>
                  <a:pt x="272378" y="283752"/>
                </a:lnTo>
                <a:lnTo>
                  <a:pt x="289674" y="286323"/>
                </a:lnTo>
                <a:lnTo>
                  <a:pt x="305014" y="288989"/>
                </a:lnTo>
                <a:lnTo>
                  <a:pt x="319052" y="291720"/>
                </a:lnTo>
                <a:lnTo>
                  <a:pt x="384274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1"/>
          <p:cNvSpPr/>
          <p:nvPr/>
        </p:nvSpPr>
        <p:spPr>
          <a:xfrm>
            <a:off x="6313077" y="3840479"/>
            <a:ext cx="50576" cy="677229"/>
          </a:xfrm>
          <a:custGeom>
            <a:avLst/>
            <a:gdLst/>
            <a:ahLst/>
            <a:cxnLst/>
            <a:rect l="0" t="0" r="0" b="0"/>
            <a:pathLst>
              <a:path w="50576" h="677229">
                <a:moveTo>
                  <a:pt x="50575" y="0"/>
                </a:moveTo>
                <a:lnTo>
                  <a:pt x="41473" y="13653"/>
                </a:lnTo>
                <a:lnTo>
                  <a:pt x="37840" y="19580"/>
                </a:lnTo>
                <a:lnTo>
                  <a:pt x="34465" y="25436"/>
                </a:lnTo>
                <a:lnTo>
                  <a:pt x="31262" y="31245"/>
                </a:lnTo>
                <a:lnTo>
                  <a:pt x="28175" y="43690"/>
                </a:lnTo>
                <a:lnTo>
                  <a:pt x="25164" y="60560"/>
                </a:lnTo>
                <a:lnTo>
                  <a:pt x="22204" y="80378"/>
                </a:lnTo>
                <a:lnTo>
                  <a:pt x="13836" y="178599"/>
                </a:lnTo>
                <a:lnTo>
                  <a:pt x="8937" y="244796"/>
                </a:lnTo>
                <a:lnTo>
                  <a:pt x="3494" y="348829"/>
                </a:lnTo>
                <a:lnTo>
                  <a:pt x="1075" y="439833"/>
                </a:lnTo>
                <a:lnTo>
                  <a:pt x="0" y="540604"/>
                </a:lnTo>
                <a:lnTo>
                  <a:pt x="666" y="577573"/>
                </a:lnTo>
                <a:lnTo>
                  <a:pt x="2062" y="605077"/>
                </a:lnTo>
                <a:lnTo>
                  <a:pt x="16285" y="6772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2"/>
          <p:cNvSpPr/>
          <p:nvPr/>
        </p:nvSpPr>
        <p:spPr>
          <a:xfrm>
            <a:off x="6526530" y="4063365"/>
            <a:ext cx="231458" cy="428626"/>
          </a:xfrm>
          <a:custGeom>
            <a:avLst/>
            <a:gdLst/>
            <a:ahLst/>
            <a:cxnLst/>
            <a:rect l="0" t="0" r="0" b="0"/>
            <a:pathLst>
              <a:path w="231458" h="428626">
                <a:moveTo>
                  <a:pt x="0" y="0"/>
                </a:moveTo>
                <a:lnTo>
                  <a:pt x="9102" y="13652"/>
                </a:lnTo>
                <a:lnTo>
                  <a:pt x="12735" y="20531"/>
                </a:lnTo>
                <a:lnTo>
                  <a:pt x="16110" y="27975"/>
                </a:lnTo>
                <a:lnTo>
                  <a:pt x="19313" y="35795"/>
                </a:lnTo>
                <a:lnTo>
                  <a:pt x="23352" y="42913"/>
                </a:lnTo>
                <a:lnTo>
                  <a:pt x="27951" y="49564"/>
                </a:lnTo>
                <a:lnTo>
                  <a:pt x="32921" y="55902"/>
                </a:lnTo>
                <a:lnTo>
                  <a:pt x="37187" y="62985"/>
                </a:lnTo>
                <a:lnTo>
                  <a:pt x="40983" y="70565"/>
                </a:lnTo>
                <a:lnTo>
                  <a:pt x="44468" y="78476"/>
                </a:lnTo>
                <a:lnTo>
                  <a:pt x="47743" y="87559"/>
                </a:lnTo>
                <a:lnTo>
                  <a:pt x="50878" y="97425"/>
                </a:lnTo>
                <a:lnTo>
                  <a:pt x="53921" y="107812"/>
                </a:lnTo>
                <a:lnTo>
                  <a:pt x="57855" y="117595"/>
                </a:lnTo>
                <a:lnTo>
                  <a:pt x="62383" y="126974"/>
                </a:lnTo>
                <a:lnTo>
                  <a:pt x="67306" y="136084"/>
                </a:lnTo>
                <a:lnTo>
                  <a:pt x="73445" y="148825"/>
                </a:lnTo>
                <a:lnTo>
                  <a:pt x="101291" y="209561"/>
                </a:lnTo>
                <a:lnTo>
                  <a:pt x="132189" y="273694"/>
                </a:lnTo>
                <a:lnTo>
                  <a:pt x="147333" y="307696"/>
                </a:lnTo>
                <a:lnTo>
                  <a:pt x="155372" y="324193"/>
                </a:lnTo>
                <a:lnTo>
                  <a:pt x="163588" y="339954"/>
                </a:lnTo>
                <a:lnTo>
                  <a:pt x="183725" y="377269"/>
                </a:lnTo>
                <a:lnTo>
                  <a:pt x="188206" y="385815"/>
                </a:lnTo>
                <a:lnTo>
                  <a:pt x="193098" y="393418"/>
                </a:lnTo>
                <a:lnTo>
                  <a:pt x="198264" y="400391"/>
                </a:lnTo>
                <a:lnTo>
                  <a:pt x="203614" y="406944"/>
                </a:lnTo>
                <a:lnTo>
                  <a:pt x="208132" y="411314"/>
                </a:lnTo>
                <a:lnTo>
                  <a:pt x="231457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3"/>
          <p:cNvSpPr/>
          <p:nvPr/>
        </p:nvSpPr>
        <p:spPr>
          <a:xfrm>
            <a:off x="6509384" y="4063365"/>
            <a:ext cx="300039" cy="385763"/>
          </a:xfrm>
          <a:custGeom>
            <a:avLst/>
            <a:gdLst/>
            <a:ahLst/>
            <a:cxnLst/>
            <a:rect l="0" t="0" r="0" b="0"/>
            <a:pathLst>
              <a:path w="300039" h="385763">
                <a:moveTo>
                  <a:pt x="300038" y="0"/>
                </a:moveTo>
                <a:lnTo>
                  <a:pt x="286385" y="4550"/>
                </a:lnTo>
                <a:lnTo>
                  <a:pt x="281411" y="7796"/>
                </a:lnTo>
                <a:lnTo>
                  <a:pt x="273345" y="16482"/>
                </a:lnTo>
                <a:lnTo>
                  <a:pt x="266584" y="26693"/>
                </a:lnTo>
                <a:lnTo>
                  <a:pt x="259452" y="38533"/>
                </a:lnTo>
                <a:lnTo>
                  <a:pt x="249932" y="53321"/>
                </a:lnTo>
                <a:lnTo>
                  <a:pt x="243774" y="62217"/>
                </a:lnTo>
                <a:lnTo>
                  <a:pt x="196003" y="128619"/>
                </a:lnTo>
                <a:lnTo>
                  <a:pt x="182104" y="146706"/>
                </a:lnTo>
                <a:lnTo>
                  <a:pt x="151421" y="184583"/>
                </a:lnTo>
                <a:lnTo>
                  <a:pt x="134285" y="206875"/>
                </a:lnTo>
                <a:lnTo>
                  <a:pt x="97465" y="257044"/>
                </a:lnTo>
                <a:lnTo>
                  <a:pt x="62004" y="306983"/>
                </a:lnTo>
                <a:lnTo>
                  <a:pt x="54671" y="318003"/>
                </a:lnTo>
                <a:lnTo>
                  <a:pt x="48831" y="327254"/>
                </a:lnTo>
                <a:lnTo>
                  <a:pt x="43984" y="335327"/>
                </a:lnTo>
                <a:lnTo>
                  <a:pt x="38848" y="342614"/>
                </a:lnTo>
                <a:lnTo>
                  <a:pt x="33518" y="349376"/>
                </a:lnTo>
                <a:lnTo>
                  <a:pt x="28061" y="355790"/>
                </a:lnTo>
                <a:lnTo>
                  <a:pt x="19457" y="365456"/>
                </a:lnTo>
                <a:lnTo>
                  <a:pt x="11798" y="373713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4"/>
          <p:cNvSpPr/>
          <p:nvPr/>
        </p:nvSpPr>
        <p:spPr>
          <a:xfrm>
            <a:off x="6826567" y="4277677"/>
            <a:ext cx="394336" cy="25719"/>
          </a:xfrm>
          <a:custGeom>
            <a:avLst/>
            <a:gdLst/>
            <a:ahLst/>
            <a:cxnLst/>
            <a:rect l="0" t="0" r="0" b="0"/>
            <a:pathLst>
              <a:path w="394336" h="25719">
                <a:moveTo>
                  <a:pt x="0" y="0"/>
                </a:moveTo>
                <a:lnTo>
                  <a:pt x="88597" y="0"/>
                </a:lnTo>
                <a:lnTo>
                  <a:pt x="105737" y="952"/>
                </a:lnTo>
                <a:lnTo>
                  <a:pt x="120974" y="2540"/>
                </a:lnTo>
                <a:lnTo>
                  <a:pt x="134942" y="4551"/>
                </a:lnTo>
                <a:lnTo>
                  <a:pt x="156636" y="5891"/>
                </a:lnTo>
                <a:lnTo>
                  <a:pt x="213761" y="7381"/>
                </a:lnTo>
                <a:lnTo>
                  <a:pt x="270030" y="8219"/>
                </a:lnTo>
                <a:lnTo>
                  <a:pt x="285747" y="9290"/>
                </a:lnTo>
                <a:lnTo>
                  <a:pt x="301941" y="10956"/>
                </a:lnTo>
                <a:lnTo>
                  <a:pt x="318451" y="13019"/>
                </a:lnTo>
                <a:lnTo>
                  <a:pt x="331364" y="15347"/>
                </a:lnTo>
                <a:lnTo>
                  <a:pt x="341876" y="17851"/>
                </a:lnTo>
                <a:lnTo>
                  <a:pt x="394335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5"/>
          <p:cNvSpPr/>
          <p:nvPr/>
        </p:nvSpPr>
        <p:spPr>
          <a:xfrm>
            <a:off x="7233332" y="3944813"/>
            <a:ext cx="257597" cy="435577"/>
          </a:xfrm>
          <a:custGeom>
            <a:avLst/>
            <a:gdLst/>
            <a:ahLst/>
            <a:cxnLst/>
            <a:rect l="0" t="0" r="0" b="0"/>
            <a:pathLst>
              <a:path w="257597" h="435577">
                <a:moveTo>
                  <a:pt x="219027" y="41399"/>
                </a:moveTo>
                <a:lnTo>
                  <a:pt x="214476" y="32297"/>
                </a:lnTo>
                <a:lnTo>
                  <a:pt x="210279" y="27711"/>
                </a:lnTo>
                <a:lnTo>
                  <a:pt x="204623" y="22749"/>
                </a:lnTo>
                <a:lnTo>
                  <a:pt x="197995" y="17536"/>
                </a:lnTo>
                <a:lnTo>
                  <a:pt x="192623" y="14060"/>
                </a:lnTo>
                <a:lnTo>
                  <a:pt x="188090" y="11743"/>
                </a:lnTo>
                <a:lnTo>
                  <a:pt x="184115" y="10199"/>
                </a:lnTo>
                <a:lnTo>
                  <a:pt x="179560" y="8216"/>
                </a:lnTo>
                <a:lnTo>
                  <a:pt x="169419" y="3474"/>
                </a:lnTo>
                <a:lnTo>
                  <a:pt x="164048" y="1828"/>
                </a:lnTo>
                <a:lnTo>
                  <a:pt x="158562" y="731"/>
                </a:lnTo>
                <a:lnTo>
                  <a:pt x="153000" y="0"/>
                </a:lnTo>
                <a:lnTo>
                  <a:pt x="147386" y="464"/>
                </a:lnTo>
                <a:lnTo>
                  <a:pt x="141740" y="1727"/>
                </a:lnTo>
                <a:lnTo>
                  <a:pt x="136070" y="3521"/>
                </a:lnTo>
                <a:lnTo>
                  <a:pt x="129432" y="6622"/>
                </a:lnTo>
                <a:lnTo>
                  <a:pt x="122150" y="10594"/>
                </a:lnTo>
                <a:lnTo>
                  <a:pt x="114437" y="15148"/>
                </a:lnTo>
                <a:lnTo>
                  <a:pt x="103581" y="20088"/>
                </a:lnTo>
                <a:lnTo>
                  <a:pt x="90628" y="25287"/>
                </a:lnTo>
                <a:lnTo>
                  <a:pt x="76278" y="30658"/>
                </a:lnTo>
                <a:lnTo>
                  <a:pt x="64807" y="35191"/>
                </a:lnTo>
                <a:lnTo>
                  <a:pt x="55253" y="39165"/>
                </a:lnTo>
                <a:lnTo>
                  <a:pt x="46980" y="42767"/>
                </a:lnTo>
                <a:lnTo>
                  <a:pt x="40511" y="47074"/>
                </a:lnTo>
                <a:lnTo>
                  <a:pt x="35246" y="51850"/>
                </a:lnTo>
                <a:lnTo>
                  <a:pt x="30785" y="56939"/>
                </a:lnTo>
                <a:lnTo>
                  <a:pt x="24952" y="62236"/>
                </a:lnTo>
                <a:lnTo>
                  <a:pt x="18207" y="67673"/>
                </a:lnTo>
                <a:lnTo>
                  <a:pt x="10852" y="73203"/>
                </a:lnTo>
                <a:lnTo>
                  <a:pt x="5949" y="78794"/>
                </a:lnTo>
                <a:lnTo>
                  <a:pt x="2680" y="84427"/>
                </a:lnTo>
                <a:lnTo>
                  <a:pt x="501" y="90087"/>
                </a:lnTo>
                <a:lnTo>
                  <a:pt x="0" y="95765"/>
                </a:lnTo>
                <a:lnTo>
                  <a:pt x="1985" y="107154"/>
                </a:lnTo>
                <a:lnTo>
                  <a:pt x="3906" y="119726"/>
                </a:lnTo>
                <a:lnTo>
                  <a:pt x="6081" y="123144"/>
                </a:lnTo>
                <a:lnTo>
                  <a:pt x="13577" y="129483"/>
                </a:lnTo>
                <a:lnTo>
                  <a:pt x="20719" y="135475"/>
                </a:lnTo>
                <a:lnTo>
                  <a:pt x="28020" y="142265"/>
                </a:lnTo>
                <a:lnTo>
                  <a:pt x="37615" y="151634"/>
                </a:lnTo>
                <a:lnTo>
                  <a:pt x="43794" y="155846"/>
                </a:lnTo>
                <a:lnTo>
                  <a:pt x="50770" y="159607"/>
                </a:lnTo>
                <a:lnTo>
                  <a:pt x="65189" y="166326"/>
                </a:lnTo>
                <a:lnTo>
                  <a:pt x="77947" y="172488"/>
                </a:lnTo>
                <a:lnTo>
                  <a:pt x="84969" y="175464"/>
                </a:lnTo>
                <a:lnTo>
                  <a:pt x="92508" y="178401"/>
                </a:lnTo>
                <a:lnTo>
                  <a:pt x="100391" y="181311"/>
                </a:lnTo>
                <a:lnTo>
                  <a:pt x="108505" y="185156"/>
                </a:lnTo>
                <a:lnTo>
                  <a:pt x="116770" y="189625"/>
                </a:lnTo>
                <a:lnTo>
                  <a:pt x="125139" y="194509"/>
                </a:lnTo>
                <a:lnTo>
                  <a:pt x="135481" y="201574"/>
                </a:lnTo>
                <a:lnTo>
                  <a:pt x="147136" y="210095"/>
                </a:lnTo>
                <a:lnTo>
                  <a:pt x="159671" y="219586"/>
                </a:lnTo>
                <a:lnTo>
                  <a:pt x="181216" y="235210"/>
                </a:lnTo>
                <a:lnTo>
                  <a:pt x="190963" y="242044"/>
                </a:lnTo>
                <a:lnTo>
                  <a:pt x="198413" y="248505"/>
                </a:lnTo>
                <a:lnTo>
                  <a:pt x="204332" y="254717"/>
                </a:lnTo>
                <a:lnTo>
                  <a:pt x="209230" y="260764"/>
                </a:lnTo>
                <a:lnTo>
                  <a:pt x="214401" y="267652"/>
                </a:lnTo>
                <a:lnTo>
                  <a:pt x="225226" y="282926"/>
                </a:lnTo>
                <a:lnTo>
                  <a:pt x="230780" y="290047"/>
                </a:lnTo>
                <a:lnTo>
                  <a:pt x="236388" y="296699"/>
                </a:lnTo>
                <a:lnTo>
                  <a:pt x="242031" y="303039"/>
                </a:lnTo>
                <a:lnTo>
                  <a:pt x="245793" y="309171"/>
                </a:lnTo>
                <a:lnTo>
                  <a:pt x="249973" y="321064"/>
                </a:lnTo>
                <a:lnTo>
                  <a:pt x="254371" y="335240"/>
                </a:lnTo>
                <a:lnTo>
                  <a:pt x="256878" y="343021"/>
                </a:lnTo>
                <a:lnTo>
                  <a:pt x="257596" y="350112"/>
                </a:lnTo>
                <a:lnTo>
                  <a:pt x="255854" y="363072"/>
                </a:lnTo>
                <a:lnTo>
                  <a:pt x="251905" y="380263"/>
                </a:lnTo>
                <a:lnTo>
                  <a:pt x="249518" y="390181"/>
                </a:lnTo>
                <a:lnTo>
                  <a:pt x="244327" y="403741"/>
                </a:lnTo>
                <a:lnTo>
                  <a:pt x="238844" y="412943"/>
                </a:lnTo>
                <a:lnTo>
                  <a:pt x="233233" y="420207"/>
                </a:lnTo>
                <a:lnTo>
                  <a:pt x="227563" y="426611"/>
                </a:lnTo>
                <a:lnTo>
                  <a:pt x="224718" y="429652"/>
                </a:lnTo>
                <a:lnTo>
                  <a:pt x="221869" y="431679"/>
                </a:lnTo>
                <a:lnTo>
                  <a:pt x="216163" y="433932"/>
                </a:lnTo>
                <a:lnTo>
                  <a:pt x="211403" y="434533"/>
                </a:lnTo>
                <a:lnTo>
                  <a:pt x="205372" y="434933"/>
                </a:lnTo>
                <a:lnTo>
                  <a:pt x="188311" y="435497"/>
                </a:lnTo>
                <a:lnTo>
                  <a:pt x="184263" y="435576"/>
                </a:lnTo>
                <a:lnTo>
                  <a:pt x="180611" y="434676"/>
                </a:lnTo>
                <a:lnTo>
                  <a:pt x="174014" y="431136"/>
                </a:lnTo>
                <a:lnTo>
                  <a:pt x="167906" y="426388"/>
                </a:lnTo>
                <a:lnTo>
                  <a:pt x="164944" y="423788"/>
                </a:lnTo>
                <a:lnTo>
                  <a:pt x="159113" y="415820"/>
                </a:lnTo>
                <a:lnTo>
                  <a:pt x="153346" y="405928"/>
                </a:lnTo>
                <a:lnTo>
                  <a:pt x="147608" y="395182"/>
                </a:lnTo>
                <a:lnTo>
                  <a:pt x="145698" y="385840"/>
                </a:lnTo>
                <a:lnTo>
                  <a:pt x="144423" y="373896"/>
                </a:lnTo>
                <a:lnTo>
                  <a:pt x="143575" y="360219"/>
                </a:lnTo>
                <a:lnTo>
                  <a:pt x="142630" y="337402"/>
                </a:lnTo>
                <a:lnTo>
                  <a:pt x="142379" y="327317"/>
                </a:lnTo>
                <a:lnTo>
                  <a:pt x="143163" y="316783"/>
                </a:lnTo>
                <a:lnTo>
                  <a:pt x="144639" y="305951"/>
                </a:lnTo>
                <a:lnTo>
                  <a:pt x="146575" y="294920"/>
                </a:lnTo>
                <a:lnTo>
                  <a:pt x="149771" y="282803"/>
                </a:lnTo>
                <a:lnTo>
                  <a:pt x="153807" y="269962"/>
                </a:lnTo>
                <a:lnTo>
                  <a:pt x="158402" y="256639"/>
                </a:lnTo>
                <a:lnTo>
                  <a:pt x="164323" y="241090"/>
                </a:lnTo>
                <a:lnTo>
                  <a:pt x="198030" y="157913"/>
                </a:lnTo>
                <a:lnTo>
                  <a:pt x="202172" y="144793"/>
                </a:lnTo>
                <a:lnTo>
                  <a:pt x="204933" y="133188"/>
                </a:lnTo>
                <a:lnTo>
                  <a:pt x="206774" y="122594"/>
                </a:lnTo>
                <a:lnTo>
                  <a:pt x="208001" y="112674"/>
                </a:lnTo>
                <a:lnTo>
                  <a:pt x="208819" y="103203"/>
                </a:lnTo>
                <a:lnTo>
                  <a:pt x="209728" y="86013"/>
                </a:lnTo>
                <a:lnTo>
                  <a:pt x="210133" y="72022"/>
                </a:lnTo>
                <a:lnTo>
                  <a:pt x="210360" y="53436"/>
                </a:lnTo>
                <a:lnTo>
                  <a:pt x="208487" y="48471"/>
                </a:lnTo>
                <a:lnTo>
                  <a:pt x="205333" y="44209"/>
                </a:lnTo>
                <a:lnTo>
                  <a:pt x="194333" y="33659"/>
                </a:lnTo>
                <a:lnTo>
                  <a:pt x="187097" y="27482"/>
                </a:lnTo>
                <a:lnTo>
                  <a:pt x="182501" y="24501"/>
                </a:lnTo>
                <a:lnTo>
                  <a:pt x="177531" y="21561"/>
                </a:lnTo>
                <a:lnTo>
                  <a:pt x="173266" y="19601"/>
                </a:lnTo>
                <a:lnTo>
                  <a:pt x="165986" y="17423"/>
                </a:lnTo>
                <a:lnTo>
                  <a:pt x="161759" y="17795"/>
                </a:lnTo>
                <a:lnTo>
                  <a:pt x="157037" y="18996"/>
                </a:lnTo>
                <a:lnTo>
                  <a:pt x="141875" y="242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6"/>
          <p:cNvSpPr/>
          <p:nvPr/>
        </p:nvSpPr>
        <p:spPr>
          <a:xfrm>
            <a:off x="6938009" y="4449127"/>
            <a:ext cx="34292" cy="360046"/>
          </a:xfrm>
          <a:custGeom>
            <a:avLst/>
            <a:gdLst/>
            <a:ahLst/>
            <a:cxnLst/>
            <a:rect l="0" t="0" r="0" b="0"/>
            <a:pathLst>
              <a:path w="34292" h="360046">
                <a:moveTo>
                  <a:pt x="0" y="0"/>
                </a:moveTo>
                <a:lnTo>
                  <a:pt x="0" y="48522"/>
                </a:lnTo>
                <a:lnTo>
                  <a:pt x="953" y="54255"/>
                </a:lnTo>
                <a:lnTo>
                  <a:pt x="2541" y="59983"/>
                </a:lnTo>
                <a:lnTo>
                  <a:pt x="4551" y="65706"/>
                </a:lnTo>
                <a:lnTo>
                  <a:pt x="5892" y="72379"/>
                </a:lnTo>
                <a:lnTo>
                  <a:pt x="6786" y="79686"/>
                </a:lnTo>
                <a:lnTo>
                  <a:pt x="7381" y="87413"/>
                </a:lnTo>
                <a:lnTo>
                  <a:pt x="7779" y="95423"/>
                </a:lnTo>
                <a:lnTo>
                  <a:pt x="8220" y="111943"/>
                </a:lnTo>
                <a:lnTo>
                  <a:pt x="8468" y="141859"/>
                </a:lnTo>
                <a:lnTo>
                  <a:pt x="9456" y="155533"/>
                </a:lnTo>
                <a:lnTo>
                  <a:pt x="11066" y="171316"/>
                </a:lnTo>
                <a:lnTo>
                  <a:pt x="13093" y="188506"/>
                </a:lnTo>
                <a:lnTo>
                  <a:pt x="14444" y="203775"/>
                </a:lnTo>
                <a:lnTo>
                  <a:pt x="15344" y="217765"/>
                </a:lnTo>
                <a:lnTo>
                  <a:pt x="15945" y="230902"/>
                </a:lnTo>
                <a:lnTo>
                  <a:pt x="19152" y="268359"/>
                </a:lnTo>
                <a:lnTo>
                  <a:pt x="22800" y="306913"/>
                </a:lnTo>
                <a:lnTo>
                  <a:pt x="24421" y="330398"/>
                </a:lnTo>
                <a:lnTo>
                  <a:pt x="25806" y="338376"/>
                </a:lnTo>
                <a:lnTo>
                  <a:pt x="27682" y="344646"/>
                </a:lnTo>
                <a:lnTo>
                  <a:pt x="34291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7"/>
          <p:cNvSpPr/>
          <p:nvPr/>
        </p:nvSpPr>
        <p:spPr>
          <a:xfrm>
            <a:off x="6792277" y="4598563"/>
            <a:ext cx="360046" cy="13442"/>
          </a:xfrm>
          <a:custGeom>
            <a:avLst/>
            <a:gdLst/>
            <a:ahLst/>
            <a:cxnLst/>
            <a:rect l="0" t="0" r="0" b="0"/>
            <a:pathLst>
              <a:path w="360046" h="13442">
                <a:moveTo>
                  <a:pt x="0" y="13441"/>
                </a:moveTo>
                <a:lnTo>
                  <a:pt x="48338" y="13441"/>
                </a:lnTo>
                <a:lnTo>
                  <a:pt x="66516" y="12489"/>
                </a:lnTo>
                <a:lnTo>
                  <a:pt x="84349" y="10902"/>
                </a:lnTo>
                <a:lnTo>
                  <a:pt x="101953" y="8891"/>
                </a:lnTo>
                <a:lnTo>
                  <a:pt x="117498" y="7550"/>
                </a:lnTo>
                <a:lnTo>
                  <a:pt x="131673" y="6657"/>
                </a:lnTo>
                <a:lnTo>
                  <a:pt x="144932" y="6060"/>
                </a:lnTo>
                <a:lnTo>
                  <a:pt x="174903" y="5399"/>
                </a:lnTo>
                <a:lnTo>
                  <a:pt x="190898" y="5222"/>
                </a:lnTo>
                <a:lnTo>
                  <a:pt x="205370" y="4152"/>
                </a:lnTo>
                <a:lnTo>
                  <a:pt x="218829" y="2486"/>
                </a:lnTo>
                <a:lnTo>
                  <a:pt x="231611" y="423"/>
                </a:lnTo>
                <a:lnTo>
                  <a:pt x="245847" y="0"/>
                </a:lnTo>
                <a:lnTo>
                  <a:pt x="261053" y="671"/>
                </a:lnTo>
                <a:lnTo>
                  <a:pt x="276905" y="2070"/>
                </a:lnTo>
                <a:lnTo>
                  <a:pt x="292237" y="3003"/>
                </a:lnTo>
                <a:lnTo>
                  <a:pt x="307219" y="3625"/>
                </a:lnTo>
                <a:lnTo>
                  <a:pt x="360045" y="48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8"/>
          <p:cNvSpPr/>
          <p:nvPr/>
        </p:nvSpPr>
        <p:spPr>
          <a:xfrm>
            <a:off x="7195884" y="4474845"/>
            <a:ext cx="190411" cy="248454"/>
          </a:xfrm>
          <a:custGeom>
            <a:avLst/>
            <a:gdLst/>
            <a:ahLst/>
            <a:cxnLst/>
            <a:rect l="0" t="0" r="0" b="0"/>
            <a:pathLst>
              <a:path w="190411" h="248454">
                <a:moveTo>
                  <a:pt x="136460" y="17145"/>
                </a:moveTo>
                <a:lnTo>
                  <a:pt x="121699" y="2383"/>
                </a:lnTo>
                <a:lnTo>
                  <a:pt x="119952" y="1589"/>
                </a:lnTo>
                <a:lnTo>
                  <a:pt x="115471" y="705"/>
                </a:lnTo>
                <a:lnTo>
                  <a:pt x="111990" y="1423"/>
                </a:lnTo>
                <a:lnTo>
                  <a:pt x="107764" y="2853"/>
                </a:lnTo>
                <a:lnTo>
                  <a:pt x="103042" y="4760"/>
                </a:lnTo>
                <a:lnTo>
                  <a:pt x="97990" y="6983"/>
                </a:lnTo>
                <a:lnTo>
                  <a:pt x="87295" y="11993"/>
                </a:lnTo>
                <a:lnTo>
                  <a:pt x="77013" y="15615"/>
                </a:lnTo>
                <a:lnTo>
                  <a:pt x="47810" y="24720"/>
                </a:lnTo>
                <a:lnTo>
                  <a:pt x="36403" y="28862"/>
                </a:lnTo>
                <a:lnTo>
                  <a:pt x="27846" y="32577"/>
                </a:lnTo>
                <a:lnTo>
                  <a:pt x="21187" y="36005"/>
                </a:lnTo>
                <a:lnTo>
                  <a:pt x="15797" y="39243"/>
                </a:lnTo>
                <a:lnTo>
                  <a:pt x="11251" y="42355"/>
                </a:lnTo>
                <a:lnTo>
                  <a:pt x="1661" y="49641"/>
                </a:lnTo>
                <a:lnTo>
                  <a:pt x="875" y="51191"/>
                </a:lnTo>
                <a:lnTo>
                  <a:pt x="0" y="55454"/>
                </a:lnTo>
                <a:lnTo>
                  <a:pt x="2151" y="63064"/>
                </a:lnTo>
                <a:lnTo>
                  <a:pt x="4059" y="67760"/>
                </a:lnTo>
                <a:lnTo>
                  <a:pt x="8718" y="75518"/>
                </a:lnTo>
                <a:lnTo>
                  <a:pt x="11294" y="78920"/>
                </a:lnTo>
                <a:lnTo>
                  <a:pt x="14916" y="82141"/>
                </a:lnTo>
                <a:lnTo>
                  <a:pt x="19236" y="85240"/>
                </a:lnTo>
                <a:lnTo>
                  <a:pt x="24021" y="88260"/>
                </a:lnTo>
                <a:lnTo>
                  <a:pt x="29116" y="91224"/>
                </a:lnTo>
                <a:lnTo>
                  <a:pt x="34418" y="94154"/>
                </a:lnTo>
                <a:lnTo>
                  <a:pt x="45388" y="99949"/>
                </a:lnTo>
                <a:lnTo>
                  <a:pt x="56613" y="105699"/>
                </a:lnTo>
                <a:lnTo>
                  <a:pt x="80653" y="116510"/>
                </a:lnTo>
                <a:lnTo>
                  <a:pt x="108800" y="128934"/>
                </a:lnTo>
                <a:lnTo>
                  <a:pt x="127659" y="137631"/>
                </a:lnTo>
                <a:lnTo>
                  <a:pt x="136308" y="143189"/>
                </a:lnTo>
                <a:lnTo>
                  <a:pt x="144932" y="149752"/>
                </a:lnTo>
                <a:lnTo>
                  <a:pt x="153538" y="156985"/>
                </a:lnTo>
                <a:lnTo>
                  <a:pt x="161180" y="163711"/>
                </a:lnTo>
                <a:lnTo>
                  <a:pt x="174752" y="176265"/>
                </a:lnTo>
                <a:lnTo>
                  <a:pt x="180086" y="182280"/>
                </a:lnTo>
                <a:lnTo>
                  <a:pt x="184594" y="188195"/>
                </a:lnTo>
                <a:lnTo>
                  <a:pt x="188552" y="194044"/>
                </a:lnTo>
                <a:lnTo>
                  <a:pt x="190238" y="198895"/>
                </a:lnTo>
                <a:lnTo>
                  <a:pt x="190410" y="203081"/>
                </a:lnTo>
                <a:lnTo>
                  <a:pt x="189013" y="210273"/>
                </a:lnTo>
                <a:lnTo>
                  <a:pt x="188392" y="216644"/>
                </a:lnTo>
                <a:lnTo>
                  <a:pt x="186321" y="219677"/>
                </a:lnTo>
                <a:lnTo>
                  <a:pt x="183036" y="222651"/>
                </a:lnTo>
                <a:lnTo>
                  <a:pt x="178941" y="225587"/>
                </a:lnTo>
                <a:lnTo>
                  <a:pt x="175259" y="228496"/>
                </a:lnTo>
                <a:lnTo>
                  <a:pt x="171851" y="231388"/>
                </a:lnTo>
                <a:lnTo>
                  <a:pt x="168626" y="234268"/>
                </a:lnTo>
                <a:lnTo>
                  <a:pt x="164572" y="237141"/>
                </a:lnTo>
                <a:lnTo>
                  <a:pt x="159964" y="240009"/>
                </a:lnTo>
                <a:lnTo>
                  <a:pt x="154988" y="242873"/>
                </a:lnTo>
                <a:lnTo>
                  <a:pt x="149764" y="244783"/>
                </a:lnTo>
                <a:lnTo>
                  <a:pt x="144378" y="246056"/>
                </a:lnTo>
                <a:lnTo>
                  <a:pt x="138881" y="246905"/>
                </a:lnTo>
                <a:lnTo>
                  <a:pt x="133312" y="247471"/>
                </a:lnTo>
                <a:lnTo>
                  <a:pt x="127694" y="247848"/>
                </a:lnTo>
                <a:lnTo>
                  <a:pt x="122043" y="248099"/>
                </a:lnTo>
                <a:lnTo>
                  <a:pt x="105605" y="248379"/>
                </a:lnTo>
                <a:lnTo>
                  <a:pt x="95888" y="248453"/>
                </a:lnTo>
                <a:lnTo>
                  <a:pt x="88458" y="247550"/>
                </a:lnTo>
                <a:lnTo>
                  <a:pt x="82551" y="245996"/>
                </a:lnTo>
                <a:lnTo>
                  <a:pt x="77661" y="244007"/>
                </a:lnTo>
                <a:lnTo>
                  <a:pt x="73448" y="241729"/>
                </a:lnTo>
                <a:lnTo>
                  <a:pt x="69688" y="239257"/>
                </a:lnTo>
                <a:lnTo>
                  <a:pt x="66228" y="236657"/>
                </a:lnTo>
                <a:lnTo>
                  <a:pt x="62016" y="233019"/>
                </a:lnTo>
                <a:lnTo>
                  <a:pt x="57304" y="228688"/>
                </a:lnTo>
                <a:lnTo>
                  <a:pt x="52257" y="223896"/>
                </a:lnTo>
                <a:lnTo>
                  <a:pt x="47940" y="218797"/>
                </a:lnTo>
                <a:lnTo>
                  <a:pt x="44109" y="213492"/>
                </a:lnTo>
                <a:lnTo>
                  <a:pt x="40602" y="208050"/>
                </a:lnTo>
                <a:lnTo>
                  <a:pt x="38265" y="202517"/>
                </a:lnTo>
                <a:lnTo>
                  <a:pt x="36707" y="196924"/>
                </a:lnTo>
                <a:lnTo>
                  <a:pt x="35669" y="191290"/>
                </a:lnTo>
                <a:lnTo>
                  <a:pt x="35928" y="185629"/>
                </a:lnTo>
                <a:lnTo>
                  <a:pt x="37055" y="179950"/>
                </a:lnTo>
                <a:lnTo>
                  <a:pt x="38758" y="174259"/>
                </a:lnTo>
                <a:lnTo>
                  <a:pt x="39892" y="168560"/>
                </a:lnTo>
                <a:lnTo>
                  <a:pt x="40649" y="162856"/>
                </a:lnTo>
                <a:lnTo>
                  <a:pt x="41154" y="157148"/>
                </a:lnTo>
                <a:lnTo>
                  <a:pt x="43395" y="150485"/>
                </a:lnTo>
                <a:lnTo>
                  <a:pt x="46794" y="143185"/>
                </a:lnTo>
                <a:lnTo>
                  <a:pt x="50965" y="135462"/>
                </a:lnTo>
                <a:lnTo>
                  <a:pt x="63220" y="114180"/>
                </a:lnTo>
                <a:lnTo>
                  <a:pt x="70489" y="101837"/>
                </a:lnTo>
                <a:lnTo>
                  <a:pt x="79144" y="89799"/>
                </a:lnTo>
                <a:lnTo>
                  <a:pt x="88724" y="77963"/>
                </a:lnTo>
                <a:lnTo>
                  <a:pt x="98922" y="66263"/>
                </a:lnTo>
                <a:lnTo>
                  <a:pt x="106672" y="56557"/>
                </a:lnTo>
                <a:lnTo>
                  <a:pt x="112792" y="48182"/>
                </a:lnTo>
                <a:lnTo>
                  <a:pt x="117824" y="40694"/>
                </a:lnTo>
                <a:lnTo>
                  <a:pt x="122131" y="33797"/>
                </a:lnTo>
                <a:lnTo>
                  <a:pt x="125955" y="27294"/>
                </a:lnTo>
                <a:lnTo>
                  <a:pt x="129458" y="21053"/>
                </a:lnTo>
                <a:lnTo>
                  <a:pt x="131791" y="15940"/>
                </a:lnTo>
                <a:lnTo>
                  <a:pt x="133348" y="11579"/>
                </a:lnTo>
                <a:lnTo>
                  <a:pt x="1364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9"/>
          <p:cNvSpPr/>
          <p:nvPr/>
        </p:nvSpPr>
        <p:spPr>
          <a:xfrm>
            <a:off x="4537709" y="4658521"/>
            <a:ext cx="360046" cy="13492"/>
          </a:xfrm>
          <a:custGeom>
            <a:avLst/>
            <a:gdLst/>
            <a:ahLst/>
            <a:cxnLst/>
            <a:rect l="0" t="0" r="0" b="0"/>
            <a:pathLst>
              <a:path w="360046" h="13492">
                <a:moveTo>
                  <a:pt x="0" y="13491"/>
                </a:moveTo>
                <a:lnTo>
                  <a:pt x="13653" y="8941"/>
                </a:lnTo>
                <a:lnTo>
                  <a:pt x="19579" y="7599"/>
                </a:lnTo>
                <a:lnTo>
                  <a:pt x="25436" y="6706"/>
                </a:lnTo>
                <a:lnTo>
                  <a:pt x="31245" y="6110"/>
                </a:lnTo>
                <a:lnTo>
                  <a:pt x="39880" y="5713"/>
                </a:lnTo>
                <a:lnTo>
                  <a:pt x="62174" y="5272"/>
                </a:lnTo>
                <a:lnTo>
                  <a:pt x="110603" y="5023"/>
                </a:lnTo>
                <a:lnTo>
                  <a:pt x="128981" y="4036"/>
                </a:lnTo>
                <a:lnTo>
                  <a:pt x="147899" y="2425"/>
                </a:lnTo>
                <a:lnTo>
                  <a:pt x="167180" y="399"/>
                </a:lnTo>
                <a:lnTo>
                  <a:pt x="182891" y="0"/>
                </a:lnTo>
                <a:lnTo>
                  <a:pt x="196222" y="687"/>
                </a:lnTo>
                <a:lnTo>
                  <a:pt x="207968" y="2098"/>
                </a:lnTo>
                <a:lnTo>
                  <a:pt x="226275" y="3038"/>
                </a:lnTo>
                <a:lnTo>
                  <a:pt x="274557" y="4083"/>
                </a:lnTo>
                <a:lnTo>
                  <a:pt x="294481" y="5314"/>
                </a:lnTo>
                <a:lnTo>
                  <a:pt x="310621" y="7088"/>
                </a:lnTo>
                <a:lnTo>
                  <a:pt x="360045" y="134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0"/>
          <p:cNvSpPr/>
          <p:nvPr/>
        </p:nvSpPr>
        <p:spPr>
          <a:xfrm>
            <a:off x="4667726" y="4534852"/>
            <a:ext cx="31538" cy="351474"/>
          </a:xfrm>
          <a:custGeom>
            <a:avLst/>
            <a:gdLst/>
            <a:ahLst/>
            <a:cxnLst/>
            <a:rect l="0" t="0" r="0" b="0"/>
            <a:pathLst>
              <a:path w="31538" h="351474">
                <a:moveTo>
                  <a:pt x="15716" y="0"/>
                </a:moveTo>
                <a:lnTo>
                  <a:pt x="11165" y="4551"/>
                </a:lnTo>
                <a:lnTo>
                  <a:pt x="9824" y="6844"/>
                </a:lnTo>
                <a:lnTo>
                  <a:pt x="8931" y="9325"/>
                </a:lnTo>
                <a:lnTo>
                  <a:pt x="8335" y="11932"/>
                </a:lnTo>
                <a:lnTo>
                  <a:pt x="8890" y="15574"/>
                </a:lnTo>
                <a:lnTo>
                  <a:pt x="10213" y="19908"/>
                </a:lnTo>
                <a:lnTo>
                  <a:pt x="12048" y="24702"/>
                </a:lnTo>
                <a:lnTo>
                  <a:pt x="14223" y="28851"/>
                </a:lnTo>
                <a:lnTo>
                  <a:pt x="16625" y="32569"/>
                </a:lnTo>
                <a:lnTo>
                  <a:pt x="19180" y="36000"/>
                </a:lnTo>
                <a:lnTo>
                  <a:pt x="20883" y="41145"/>
                </a:lnTo>
                <a:lnTo>
                  <a:pt x="22018" y="47433"/>
                </a:lnTo>
                <a:lnTo>
                  <a:pt x="22775" y="54482"/>
                </a:lnTo>
                <a:lnTo>
                  <a:pt x="28391" y="96259"/>
                </a:lnTo>
                <a:lnTo>
                  <a:pt x="29881" y="113703"/>
                </a:lnTo>
                <a:lnTo>
                  <a:pt x="30874" y="131999"/>
                </a:lnTo>
                <a:lnTo>
                  <a:pt x="31537" y="150864"/>
                </a:lnTo>
                <a:lnTo>
                  <a:pt x="31025" y="170109"/>
                </a:lnTo>
                <a:lnTo>
                  <a:pt x="29733" y="189606"/>
                </a:lnTo>
                <a:lnTo>
                  <a:pt x="27918" y="209271"/>
                </a:lnTo>
                <a:lnTo>
                  <a:pt x="24803" y="230002"/>
                </a:lnTo>
                <a:lnTo>
                  <a:pt x="20821" y="251442"/>
                </a:lnTo>
                <a:lnTo>
                  <a:pt x="13223" y="288917"/>
                </a:lnTo>
                <a:lnTo>
                  <a:pt x="11196" y="300244"/>
                </a:lnTo>
                <a:lnTo>
                  <a:pt x="9845" y="308748"/>
                </a:lnTo>
                <a:lnTo>
                  <a:pt x="7992" y="315370"/>
                </a:lnTo>
                <a:lnTo>
                  <a:pt x="5805" y="320736"/>
                </a:lnTo>
                <a:lnTo>
                  <a:pt x="3393" y="325267"/>
                </a:lnTo>
                <a:lnTo>
                  <a:pt x="1786" y="329240"/>
                </a:lnTo>
                <a:lnTo>
                  <a:pt x="714" y="332841"/>
                </a:lnTo>
                <a:lnTo>
                  <a:pt x="0" y="336194"/>
                </a:lnTo>
                <a:lnTo>
                  <a:pt x="476" y="338429"/>
                </a:lnTo>
                <a:lnTo>
                  <a:pt x="1746" y="339920"/>
                </a:lnTo>
                <a:lnTo>
                  <a:pt x="7144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1"/>
          <p:cNvSpPr/>
          <p:nvPr/>
        </p:nvSpPr>
        <p:spPr>
          <a:xfrm>
            <a:off x="4925174" y="4458891"/>
            <a:ext cx="245059" cy="383964"/>
          </a:xfrm>
          <a:custGeom>
            <a:avLst/>
            <a:gdLst/>
            <a:ahLst/>
            <a:cxnLst/>
            <a:rect l="0" t="0" r="0" b="0"/>
            <a:pathLst>
              <a:path w="245059" h="383964">
                <a:moveTo>
                  <a:pt x="92596" y="7381"/>
                </a:moveTo>
                <a:lnTo>
                  <a:pt x="88045" y="2831"/>
                </a:lnTo>
                <a:lnTo>
                  <a:pt x="85752" y="1490"/>
                </a:lnTo>
                <a:lnTo>
                  <a:pt x="80664" y="0"/>
                </a:lnTo>
                <a:lnTo>
                  <a:pt x="77974" y="556"/>
                </a:lnTo>
                <a:lnTo>
                  <a:pt x="72444" y="3713"/>
                </a:lnTo>
                <a:lnTo>
                  <a:pt x="66812" y="8290"/>
                </a:lnTo>
                <a:lnTo>
                  <a:pt x="63977" y="10845"/>
                </a:lnTo>
                <a:lnTo>
                  <a:pt x="58286" y="18763"/>
                </a:lnTo>
                <a:lnTo>
                  <a:pt x="51629" y="29585"/>
                </a:lnTo>
                <a:lnTo>
                  <a:pt x="42321" y="43919"/>
                </a:lnTo>
                <a:lnTo>
                  <a:pt x="38124" y="50790"/>
                </a:lnTo>
                <a:lnTo>
                  <a:pt x="34374" y="57275"/>
                </a:lnTo>
                <a:lnTo>
                  <a:pt x="27667" y="69562"/>
                </a:lnTo>
                <a:lnTo>
                  <a:pt x="21511" y="81372"/>
                </a:lnTo>
                <a:lnTo>
                  <a:pt x="18536" y="88141"/>
                </a:lnTo>
                <a:lnTo>
                  <a:pt x="15600" y="95511"/>
                </a:lnTo>
                <a:lnTo>
                  <a:pt x="12690" y="103282"/>
                </a:lnTo>
                <a:lnTo>
                  <a:pt x="9798" y="113224"/>
                </a:lnTo>
                <a:lnTo>
                  <a:pt x="6917" y="124616"/>
                </a:lnTo>
                <a:lnTo>
                  <a:pt x="4044" y="136973"/>
                </a:lnTo>
                <a:lnTo>
                  <a:pt x="2129" y="146163"/>
                </a:lnTo>
                <a:lnTo>
                  <a:pt x="852" y="153242"/>
                </a:lnTo>
                <a:lnTo>
                  <a:pt x="0" y="158915"/>
                </a:lnTo>
                <a:lnTo>
                  <a:pt x="386" y="163648"/>
                </a:lnTo>
                <a:lnTo>
                  <a:pt x="1595" y="167757"/>
                </a:lnTo>
                <a:lnTo>
                  <a:pt x="3353" y="171448"/>
                </a:lnTo>
                <a:lnTo>
                  <a:pt x="5478" y="173909"/>
                </a:lnTo>
                <a:lnTo>
                  <a:pt x="7847" y="175550"/>
                </a:lnTo>
                <a:lnTo>
                  <a:pt x="13972" y="178325"/>
                </a:lnTo>
                <a:lnTo>
                  <a:pt x="23044" y="182734"/>
                </a:lnTo>
                <a:lnTo>
                  <a:pt x="27178" y="184291"/>
                </a:lnTo>
                <a:lnTo>
                  <a:pt x="34311" y="186020"/>
                </a:lnTo>
                <a:lnTo>
                  <a:pt x="38499" y="187434"/>
                </a:lnTo>
                <a:lnTo>
                  <a:pt x="43196" y="189329"/>
                </a:lnTo>
                <a:lnTo>
                  <a:pt x="48233" y="191544"/>
                </a:lnTo>
                <a:lnTo>
                  <a:pt x="53496" y="193021"/>
                </a:lnTo>
                <a:lnTo>
                  <a:pt x="58909" y="194007"/>
                </a:lnTo>
                <a:lnTo>
                  <a:pt x="64422" y="194663"/>
                </a:lnTo>
                <a:lnTo>
                  <a:pt x="71909" y="196053"/>
                </a:lnTo>
                <a:lnTo>
                  <a:pt x="90386" y="200138"/>
                </a:lnTo>
                <a:lnTo>
                  <a:pt x="99695" y="201608"/>
                </a:lnTo>
                <a:lnTo>
                  <a:pt x="108759" y="202589"/>
                </a:lnTo>
                <a:lnTo>
                  <a:pt x="117658" y="203242"/>
                </a:lnTo>
                <a:lnTo>
                  <a:pt x="126449" y="203677"/>
                </a:lnTo>
                <a:lnTo>
                  <a:pt x="143837" y="204161"/>
                </a:lnTo>
                <a:lnTo>
                  <a:pt x="151521" y="205243"/>
                </a:lnTo>
                <a:lnTo>
                  <a:pt x="158549" y="206917"/>
                </a:lnTo>
                <a:lnTo>
                  <a:pt x="165140" y="208984"/>
                </a:lnTo>
                <a:lnTo>
                  <a:pt x="171438" y="211316"/>
                </a:lnTo>
                <a:lnTo>
                  <a:pt x="177542" y="213823"/>
                </a:lnTo>
                <a:lnTo>
                  <a:pt x="183517" y="216447"/>
                </a:lnTo>
                <a:lnTo>
                  <a:pt x="195235" y="221902"/>
                </a:lnTo>
                <a:lnTo>
                  <a:pt x="201027" y="224690"/>
                </a:lnTo>
                <a:lnTo>
                  <a:pt x="206793" y="228454"/>
                </a:lnTo>
                <a:lnTo>
                  <a:pt x="212543" y="232867"/>
                </a:lnTo>
                <a:lnTo>
                  <a:pt x="218280" y="237716"/>
                </a:lnTo>
                <a:lnTo>
                  <a:pt x="223058" y="241900"/>
                </a:lnTo>
                <a:lnTo>
                  <a:pt x="230906" y="249089"/>
                </a:lnTo>
                <a:lnTo>
                  <a:pt x="237569" y="258000"/>
                </a:lnTo>
                <a:lnTo>
                  <a:pt x="240680" y="263042"/>
                </a:lnTo>
                <a:lnTo>
                  <a:pt x="242753" y="269262"/>
                </a:lnTo>
                <a:lnTo>
                  <a:pt x="244136" y="276266"/>
                </a:lnTo>
                <a:lnTo>
                  <a:pt x="245058" y="283793"/>
                </a:lnTo>
                <a:lnTo>
                  <a:pt x="244719" y="290716"/>
                </a:lnTo>
                <a:lnTo>
                  <a:pt x="243541" y="297236"/>
                </a:lnTo>
                <a:lnTo>
                  <a:pt x="241804" y="303488"/>
                </a:lnTo>
                <a:lnTo>
                  <a:pt x="239692" y="309561"/>
                </a:lnTo>
                <a:lnTo>
                  <a:pt x="234807" y="321388"/>
                </a:lnTo>
                <a:lnTo>
                  <a:pt x="230265" y="329114"/>
                </a:lnTo>
                <a:lnTo>
                  <a:pt x="224381" y="338075"/>
                </a:lnTo>
                <a:lnTo>
                  <a:pt x="217600" y="347859"/>
                </a:lnTo>
                <a:lnTo>
                  <a:pt x="211174" y="355334"/>
                </a:lnTo>
                <a:lnTo>
                  <a:pt x="204986" y="361269"/>
                </a:lnTo>
                <a:lnTo>
                  <a:pt x="198955" y="366179"/>
                </a:lnTo>
                <a:lnTo>
                  <a:pt x="193982" y="370405"/>
                </a:lnTo>
                <a:lnTo>
                  <a:pt x="189714" y="374175"/>
                </a:lnTo>
                <a:lnTo>
                  <a:pt x="185916" y="377640"/>
                </a:lnTo>
                <a:lnTo>
                  <a:pt x="181479" y="379950"/>
                </a:lnTo>
                <a:lnTo>
                  <a:pt x="176616" y="381491"/>
                </a:lnTo>
                <a:lnTo>
                  <a:pt x="171469" y="382517"/>
                </a:lnTo>
                <a:lnTo>
                  <a:pt x="167086" y="383202"/>
                </a:lnTo>
                <a:lnTo>
                  <a:pt x="159675" y="383963"/>
                </a:lnTo>
                <a:lnTo>
                  <a:pt x="155413" y="383213"/>
                </a:lnTo>
                <a:lnTo>
                  <a:pt x="150666" y="381761"/>
                </a:lnTo>
                <a:lnTo>
                  <a:pt x="145597" y="379840"/>
                </a:lnTo>
                <a:lnTo>
                  <a:pt x="141265" y="377607"/>
                </a:lnTo>
                <a:lnTo>
                  <a:pt x="133911" y="372586"/>
                </a:lnTo>
                <a:lnTo>
                  <a:pt x="127468" y="367180"/>
                </a:lnTo>
                <a:lnTo>
                  <a:pt x="124417" y="364404"/>
                </a:lnTo>
                <a:lnTo>
                  <a:pt x="118485" y="356241"/>
                </a:lnTo>
                <a:lnTo>
                  <a:pt x="115571" y="351397"/>
                </a:lnTo>
                <a:lnTo>
                  <a:pt x="112332" y="340934"/>
                </a:lnTo>
                <a:lnTo>
                  <a:pt x="110892" y="328982"/>
                </a:lnTo>
                <a:lnTo>
                  <a:pt x="110508" y="321794"/>
                </a:lnTo>
                <a:lnTo>
                  <a:pt x="110082" y="306187"/>
                </a:lnTo>
                <a:lnTo>
                  <a:pt x="109892" y="289727"/>
                </a:lnTo>
                <a:lnTo>
                  <a:pt x="110794" y="280384"/>
                </a:lnTo>
                <a:lnTo>
                  <a:pt x="112348" y="270345"/>
                </a:lnTo>
                <a:lnTo>
                  <a:pt x="114336" y="259843"/>
                </a:lnTo>
                <a:lnTo>
                  <a:pt x="116614" y="249984"/>
                </a:lnTo>
                <a:lnTo>
                  <a:pt x="119086" y="240554"/>
                </a:lnTo>
                <a:lnTo>
                  <a:pt x="124372" y="221504"/>
                </a:lnTo>
                <a:lnTo>
                  <a:pt x="129896" y="200337"/>
                </a:lnTo>
                <a:lnTo>
                  <a:pt x="134607" y="187453"/>
                </a:lnTo>
                <a:lnTo>
                  <a:pt x="140606" y="173149"/>
                </a:lnTo>
                <a:lnTo>
                  <a:pt x="147462" y="157898"/>
                </a:lnTo>
                <a:lnTo>
                  <a:pt x="154891" y="140111"/>
                </a:lnTo>
                <a:lnTo>
                  <a:pt x="170765" y="100027"/>
                </a:lnTo>
                <a:lnTo>
                  <a:pt x="176141" y="83433"/>
                </a:lnTo>
                <a:lnTo>
                  <a:pt x="179725" y="69512"/>
                </a:lnTo>
                <a:lnTo>
                  <a:pt x="182115" y="57375"/>
                </a:lnTo>
                <a:lnTo>
                  <a:pt x="182755" y="48330"/>
                </a:lnTo>
                <a:lnTo>
                  <a:pt x="182230" y="41348"/>
                </a:lnTo>
                <a:lnTo>
                  <a:pt x="180926" y="35741"/>
                </a:lnTo>
                <a:lnTo>
                  <a:pt x="179105" y="32003"/>
                </a:lnTo>
                <a:lnTo>
                  <a:pt x="176938" y="29511"/>
                </a:lnTo>
                <a:lnTo>
                  <a:pt x="174542" y="27849"/>
                </a:lnTo>
                <a:lnTo>
                  <a:pt x="169339" y="26003"/>
                </a:lnTo>
                <a:lnTo>
                  <a:pt x="162899" y="25182"/>
                </a:lnTo>
                <a:lnTo>
                  <a:pt x="158514" y="24963"/>
                </a:lnTo>
                <a:lnTo>
                  <a:pt x="135458" y="330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2"/>
          <p:cNvSpPr/>
          <p:nvPr/>
        </p:nvSpPr>
        <p:spPr>
          <a:xfrm>
            <a:off x="4572161" y="5109421"/>
            <a:ext cx="231297" cy="356310"/>
          </a:xfrm>
          <a:custGeom>
            <a:avLst/>
            <a:gdLst/>
            <a:ahLst/>
            <a:cxnLst/>
            <a:rect l="0" t="0" r="0" b="0"/>
            <a:pathLst>
              <a:path w="231297" h="356310">
                <a:moveTo>
                  <a:pt x="25556" y="76941"/>
                </a:moveTo>
                <a:lnTo>
                  <a:pt x="30107" y="63289"/>
                </a:lnTo>
                <a:lnTo>
                  <a:pt x="34881" y="54046"/>
                </a:lnTo>
                <a:lnTo>
                  <a:pt x="40178" y="46763"/>
                </a:lnTo>
                <a:lnTo>
                  <a:pt x="45707" y="40351"/>
                </a:lnTo>
                <a:lnTo>
                  <a:pt x="56420" y="29247"/>
                </a:lnTo>
                <a:lnTo>
                  <a:pt x="63277" y="22285"/>
                </a:lnTo>
                <a:lnTo>
                  <a:pt x="69753" y="16691"/>
                </a:lnTo>
                <a:lnTo>
                  <a:pt x="75976" y="12010"/>
                </a:lnTo>
                <a:lnTo>
                  <a:pt x="82029" y="7936"/>
                </a:lnTo>
                <a:lnTo>
                  <a:pt x="87970" y="5220"/>
                </a:lnTo>
                <a:lnTo>
                  <a:pt x="93835" y="3410"/>
                </a:lnTo>
                <a:lnTo>
                  <a:pt x="99650" y="2203"/>
                </a:lnTo>
                <a:lnTo>
                  <a:pt x="105432" y="1398"/>
                </a:lnTo>
                <a:lnTo>
                  <a:pt x="111192" y="862"/>
                </a:lnTo>
                <a:lnTo>
                  <a:pt x="116936" y="504"/>
                </a:lnTo>
                <a:lnTo>
                  <a:pt x="128400" y="107"/>
                </a:lnTo>
                <a:lnTo>
                  <a:pt x="134123" y="0"/>
                </a:lnTo>
                <a:lnTo>
                  <a:pt x="139844" y="882"/>
                </a:lnTo>
                <a:lnTo>
                  <a:pt x="145563" y="2423"/>
                </a:lnTo>
                <a:lnTo>
                  <a:pt x="151281" y="4402"/>
                </a:lnTo>
                <a:lnTo>
                  <a:pt x="156045" y="6674"/>
                </a:lnTo>
                <a:lnTo>
                  <a:pt x="160174" y="9142"/>
                </a:lnTo>
                <a:lnTo>
                  <a:pt x="163878" y="11739"/>
                </a:lnTo>
                <a:lnTo>
                  <a:pt x="168254" y="15375"/>
                </a:lnTo>
                <a:lnTo>
                  <a:pt x="173075" y="19705"/>
                </a:lnTo>
                <a:lnTo>
                  <a:pt x="186423" y="32360"/>
                </a:lnTo>
                <a:lnTo>
                  <a:pt x="189951" y="35790"/>
                </a:lnTo>
                <a:lnTo>
                  <a:pt x="193255" y="40934"/>
                </a:lnTo>
                <a:lnTo>
                  <a:pt x="196411" y="47222"/>
                </a:lnTo>
                <a:lnTo>
                  <a:pt x="199466" y="54271"/>
                </a:lnTo>
                <a:lnTo>
                  <a:pt x="205402" y="67183"/>
                </a:lnTo>
                <a:lnTo>
                  <a:pt x="208318" y="73293"/>
                </a:lnTo>
                <a:lnTo>
                  <a:pt x="210263" y="83082"/>
                </a:lnTo>
                <a:lnTo>
                  <a:pt x="211559" y="95322"/>
                </a:lnTo>
                <a:lnTo>
                  <a:pt x="212423" y="109198"/>
                </a:lnTo>
                <a:lnTo>
                  <a:pt x="212046" y="121306"/>
                </a:lnTo>
                <a:lnTo>
                  <a:pt x="210843" y="132235"/>
                </a:lnTo>
                <a:lnTo>
                  <a:pt x="209088" y="142378"/>
                </a:lnTo>
                <a:lnTo>
                  <a:pt x="206965" y="151998"/>
                </a:lnTo>
                <a:lnTo>
                  <a:pt x="204598" y="161270"/>
                </a:lnTo>
                <a:lnTo>
                  <a:pt x="202068" y="170308"/>
                </a:lnTo>
                <a:lnTo>
                  <a:pt x="198476" y="180143"/>
                </a:lnTo>
                <a:lnTo>
                  <a:pt x="194176" y="190510"/>
                </a:lnTo>
                <a:lnTo>
                  <a:pt x="189404" y="201231"/>
                </a:lnTo>
                <a:lnTo>
                  <a:pt x="184318" y="211236"/>
                </a:lnTo>
                <a:lnTo>
                  <a:pt x="179022" y="220764"/>
                </a:lnTo>
                <a:lnTo>
                  <a:pt x="173587" y="229973"/>
                </a:lnTo>
                <a:lnTo>
                  <a:pt x="169011" y="238970"/>
                </a:lnTo>
                <a:lnTo>
                  <a:pt x="165008" y="247825"/>
                </a:lnTo>
                <a:lnTo>
                  <a:pt x="161386" y="256586"/>
                </a:lnTo>
                <a:lnTo>
                  <a:pt x="157067" y="264332"/>
                </a:lnTo>
                <a:lnTo>
                  <a:pt x="152282" y="271401"/>
                </a:lnTo>
                <a:lnTo>
                  <a:pt x="147188" y="278019"/>
                </a:lnTo>
                <a:lnTo>
                  <a:pt x="141886" y="285288"/>
                </a:lnTo>
                <a:lnTo>
                  <a:pt x="130916" y="300985"/>
                </a:lnTo>
                <a:lnTo>
                  <a:pt x="123419" y="309171"/>
                </a:lnTo>
                <a:lnTo>
                  <a:pt x="114610" y="317486"/>
                </a:lnTo>
                <a:lnTo>
                  <a:pt x="104928" y="325887"/>
                </a:lnTo>
                <a:lnTo>
                  <a:pt x="93711" y="333392"/>
                </a:lnTo>
                <a:lnTo>
                  <a:pt x="81470" y="340301"/>
                </a:lnTo>
                <a:lnTo>
                  <a:pt x="68547" y="346812"/>
                </a:lnTo>
                <a:lnTo>
                  <a:pt x="58979" y="351153"/>
                </a:lnTo>
                <a:lnTo>
                  <a:pt x="51648" y="354046"/>
                </a:lnTo>
                <a:lnTo>
                  <a:pt x="45808" y="355976"/>
                </a:lnTo>
                <a:lnTo>
                  <a:pt x="40010" y="356309"/>
                </a:lnTo>
                <a:lnTo>
                  <a:pt x="34240" y="355579"/>
                </a:lnTo>
                <a:lnTo>
                  <a:pt x="28488" y="354140"/>
                </a:lnTo>
                <a:lnTo>
                  <a:pt x="23701" y="351275"/>
                </a:lnTo>
                <a:lnTo>
                  <a:pt x="19557" y="347461"/>
                </a:lnTo>
                <a:lnTo>
                  <a:pt x="12412" y="339094"/>
                </a:lnTo>
                <a:lnTo>
                  <a:pt x="6062" y="332201"/>
                </a:lnTo>
                <a:lnTo>
                  <a:pt x="3987" y="327125"/>
                </a:lnTo>
                <a:lnTo>
                  <a:pt x="2604" y="320883"/>
                </a:lnTo>
                <a:lnTo>
                  <a:pt x="1682" y="313864"/>
                </a:lnTo>
                <a:lnTo>
                  <a:pt x="1068" y="306327"/>
                </a:lnTo>
                <a:lnTo>
                  <a:pt x="658" y="298445"/>
                </a:lnTo>
                <a:lnTo>
                  <a:pt x="203" y="282067"/>
                </a:lnTo>
                <a:lnTo>
                  <a:pt x="0" y="265264"/>
                </a:lnTo>
                <a:lnTo>
                  <a:pt x="899" y="256782"/>
                </a:lnTo>
                <a:lnTo>
                  <a:pt x="2450" y="248270"/>
                </a:lnTo>
                <a:lnTo>
                  <a:pt x="4437" y="239738"/>
                </a:lnTo>
                <a:lnTo>
                  <a:pt x="8619" y="229287"/>
                </a:lnTo>
                <a:lnTo>
                  <a:pt x="14265" y="217558"/>
                </a:lnTo>
                <a:lnTo>
                  <a:pt x="20886" y="204975"/>
                </a:lnTo>
                <a:lnTo>
                  <a:pt x="29110" y="192778"/>
                </a:lnTo>
                <a:lnTo>
                  <a:pt x="38403" y="180835"/>
                </a:lnTo>
                <a:lnTo>
                  <a:pt x="48408" y="169064"/>
                </a:lnTo>
                <a:lnTo>
                  <a:pt x="56983" y="160264"/>
                </a:lnTo>
                <a:lnTo>
                  <a:pt x="64605" y="153445"/>
                </a:lnTo>
                <a:lnTo>
                  <a:pt x="71591" y="147946"/>
                </a:lnTo>
                <a:lnTo>
                  <a:pt x="78153" y="143328"/>
                </a:lnTo>
                <a:lnTo>
                  <a:pt x="84434" y="139296"/>
                </a:lnTo>
                <a:lnTo>
                  <a:pt x="90525" y="135656"/>
                </a:lnTo>
                <a:lnTo>
                  <a:pt x="96492" y="133229"/>
                </a:lnTo>
                <a:lnTo>
                  <a:pt x="102374" y="131612"/>
                </a:lnTo>
                <a:lnTo>
                  <a:pt x="108200" y="130533"/>
                </a:lnTo>
                <a:lnTo>
                  <a:pt x="113990" y="129815"/>
                </a:lnTo>
                <a:lnTo>
                  <a:pt x="119754" y="129335"/>
                </a:lnTo>
                <a:lnTo>
                  <a:pt x="125503" y="129015"/>
                </a:lnTo>
                <a:lnTo>
                  <a:pt x="139509" y="128660"/>
                </a:lnTo>
                <a:lnTo>
                  <a:pt x="147245" y="128565"/>
                </a:lnTo>
                <a:lnTo>
                  <a:pt x="154307" y="129455"/>
                </a:lnTo>
                <a:lnTo>
                  <a:pt x="160920" y="131000"/>
                </a:lnTo>
                <a:lnTo>
                  <a:pt x="167233" y="132983"/>
                </a:lnTo>
                <a:lnTo>
                  <a:pt x="172395" y="135258"/>
                </a:lnTo>
                <a:lnTo>
                  <a:pt x="176789" y="137726"/>
                </a:lnTo>
                <a:lnTo>
                  <a:pt x="180670" y="140324"/>
                </a:lnTo>
                <a:lnTo>
                  <a:pt x="187523" y="148292"/>
                </a:lnTo>
                <a:lnTo>
                  <a:pt x="193744" y="157230"/>
                </a:lnTo>
                <a:lnTo>
                  <a:pt x="199684" y="164378"/>
                </a:lnTo>
                <a:lnTo>
                  <a:pt x="202601" y="170475"/>
                </a:lnTo>
                <a:lnTo>
                  <a:pt x="205498" y="178349"/>
                </a:lnTo>
                <a:lnTo>
                  <a:pt x="231296" y="2741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3"/>
          <p:cNvSpPr/>
          <p:nvPr/>
        </p:nvSpPr>
        <p:spPr>
          <a:xfrm>
            <a:off x="4923472" y="5050394"/>
            <a:ext cx="300038" cy="143808"/>
          </a:xfrm>
          <a:custGeom>
            <a:avLst/>
            <a:gdLst/>
            <a:ahLst/>
            <a:cxnLst/>
            <a:rect l="0" t="0" r="0" b="0"/>
            <a:pathLst>
              <a:path w="300038" h="143808">
                <a:moveTo>
                  <a:pt x="0" y="7381"/>
                </a:moveTo>
                <a:lnTo>
                  <a:pt x="22143" y="0"/>
                </a:lnTo>
                <a:lnTo>
                  <a:pt x="24287" y="555"/>
                </a:lnTo>
                <a:lnTo>
                  <a:pt x="29209" y="3712"/>
                </a:lnTo>
                <a:lnTo>
                  <a:pt x="30903" y="5887"/>
                </a:lnTo>
                <a:lnTo>
                  <a:pt x="32032" y="8290"/>
                </a:lnTo>
                <a:lnTo>
                  <a:pt x="32785" y="10845"/>
                </a:lnTo>
                <a:lnTo>
                  <a:pt x="38395" y="28092"/>
                </a:lnTo>
                <a:lnTo>
                  <a:pt x="38932" y="34523"/>
                </a:lnTo>
                <a:lnTo>
                  <a:pt x="38337" y="40716"/>
                </a:lnTo>
                <a:lnTo>
                  <a:pt x="36988" y="46749"/>
                </a:lnTo>
                <a:lnTo>
                  <a:pt x="35136" y="58391"/>
                </a:lnTo>
                <a:lnTo>
                  <a:pt x="30538" y="91647"/>
                </a:lnTo>
                <a:lnTo>
                  <a:pt x="27860" y="114048"/>
                </a:lnTo>
                <a:lnTo>
                  <a:pt x="27146" y="121355"/>
                </a:lnTo>
                <a:lnTo>
                  <a:pt x="25718" y="127178"/>
                </a:lnTo>
                <a:lnTo>
                  <a:pt x="23812" y="132013"/>
                </a:lnTo>
                <a:lnTo>
                  <a:pt x="21590" y="136189"/>
                </a:lnTo>
                <a:lnTo>
                  <a:pt x="21061" y="138973"/>
                </a:lnTo>
                <a:lnTo>
                  <a:pt x="21661" y="140829"/>
                </a:lnTo>
                <a:lnTo>
                  <a:pt x="23013" y="142066"/>
                </a:lnTo>
                <a:lnTo>
                  <a:pt x="24867" y="142891"/>
                </a:lnTo>
                <a:lnTo>
                  <a:pt x="29467" y="143807"/>
                </a:lnTo>
                <a:lnTo>
                  <a:pt x="32027" y="143099"/>
                </a:lnTo>
                <a:lnTo>
                  <a:pt x="37412" y="139772"/>
                </a:lnTo>
                <a:lnTo>
                  <a:pt x="42086" y="137552"/>
                </a:lnTo>
                <a:lnTo>
                  <a:pt x="48060" y="135119"/>
                </a:lnTo>
                <a:lnTo>
                  <a:pt x="54900" y="132545"/>
                </a:lnTo>
                <a:lnTo>
                  <a:pt x="60412" y="129876"/>
                </a:lnTo>
                <a:lnTo>
                  <a:pt x="65040" y="127144"/>
                </a:lnTo>
                <a:lnTo>
                  <a:pt x="69077" y="124370"/>
                </a:lnTo>
                <a:lnTo>
                  <a:pt x="76532" y="121569"/>
                </a:lnTo>
                <a:lnTo>
                  <a:pt x="86264" y="118749"/>
                </a:lnTo>
                <a:lnTo>
                  <a:pt x="131552" y="107379"/>
                </a:lnTo>
                <a:lnTo>
                  <a:pt x="141041" y="105478"/>
                </a:lnTo>
                <a:lnTo>
                  <a:pt x="149272" y="104211"/>
                </a:lnTo>
                <a:lnTo>
                  <a:pt x="156665" y="103367"/>
                </a:lnTo>
                <a:lnTo>
                  <a:pt x="163498" y="102804"/>
                </a:lnTo>
                <a:lnTo>
                  <a:pt x="169959" y="102429"/>
                </a:lnTo>
                <a:lnTo>
                  <a:pt x="176171" y="102179"/>
                </a:lnTo>
                <a:lnTo>
                  <a:pt x="203117" y="101826"/>
                </a:lnTo>
                <a:lnTo>
                  <a:pt x="214469" y="102729"/>
                </a:lnTo>
                <a:lnTo>
                  <a:pt x="226799" y="104284"/>
                </a:lnTo>
                <a:lnTo>
                  <a:pt x="239782" y="106273"/>
                </a:lnTo>
                <a:lnTo>
                  <a:pt x="249389" y="107599"/>
                </a:lnTo>
                <a:lnTo>
                  <a:pt x="256747" y="108482"/>
                </a:lnTo>
                <a:lnTo>
                  <a:pt x="262605" y="109072"/>
                </a:lnTo>
                <a:lnTo>
                  <a:pt x="268415" y="109465"/>
                </a:lnTo>
                <a:lnTo>
                  <a:pt x="274193" y="109727"/>
                </a:lnTo>
                <a:lnTo>
                  <a:pt x="286347" y="110096"/>
                </a:lnTo>
                <a:lnTo>
                  <a:pt x="300037" y="1102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4"/>
          <p:cNvSpPr/>
          <p:nvPr/>
        </p:nvSpPr>
        <p:spPr>
          <a:xfrm>
            <a:off x="5052102" y="4997767"/>
            <a:ext cx="85683" cy="480061"/>
          </a:xfrm>
          <a:custGeom>
            <a:avLst/>
            <a:gdLst/>
            <a:ahLst/>
            <a:cxnLst/>
            <a:rect l="0" t="0" r="0" b="0"/>
            <a:pathLst>
              <a:path w="85683" h="480061">
                <a:moveTo>
                  <a:pt x="85682" y="0"/>
                </a:moveTo>
                <a:lnTo>
                  <a:pt x="76581" y="9102"/>
                </a:lnTo>
                <a:lnTo>
                  <a:pt x="72947" y="13688"/>
                </a:lnTo>
                <a:lnTo>
                  <a:pt x="69572" y="18650"/>
                </a:lnTo>
                <a:lnTo>
                  <a:pt x="66370" y="23864"/>
                </a:lnTo>
                <a:lnTo>
                  <a:pt x="63282" y="36864"/>
                </a:lnTo>
                <a:lnTo>
                  <a:pt x="60271" y="55056"/>
                </a:lnTo>
                <a:lnTo>
                  <a:pt x="57312" y="76710"/>
                </a:lnTo>
                <a:lnTo>
                  <a:pt x="54386" y="94955"/>
                </a:lnTo>
                <a:lnTo>
                  <a:pt x="51484" y="110928"/>
                </a:lnTo>
                <a:lnTo>
                  <a:pt x="48595" y="125387"/>
                </a:lnTo>
                <a:lnTo>
                  <a:pt x="45718" y="142647"/>
                </a:lnTo>
                <a:lnTo>
                  <a:pt x="39980" y="182143"/>
                </a:lnTo>
                <a:lnTo>
                  <a:pt x="36164" y="204296"/>
                </a:lnTo>
                <a:lnTo>
                  <a:pt x="26844" y="251771"/>
                </a:lnTo>
                <a:lnTo>
                  <a:pt x="23597" y="270718"/>
                </a:lnTo>
                <a:lnTo>
                  <a:pt x="21432" y="286206"/>
                </a:lnTo>
                <a:lnTo>
                  <a:pt x="19989" y="299389"/>
                </a:lnTo>
                <a:lnTo>
                  <a:pt x="18074" y="311987"/>
                </a:lnTo>
                <a:lnTo>
                  <a:pt x="15846" y="324197"/>
                </a:lnTo>
                <a:lnTo>
                  <a:pt x="13407" y="336146"/>
                </a:lnTo>
                <a:lnTo>
                  <a:pt x="10829" y="346970"/>
                </a:lnTo>
                <a:lnTo>
                  <a:pt x="8158" y="357043"/>
                </a:lnTo>
                <a:lnTo>
                  <a:pt x="5424" y="366616"/>
                </a:lnTo>
                <a:lnTo>
                  <a:pt x="3602" y="375856"/>
                </a:lnTo>
                <a:lnTo>
                  <a:pt x="2387" y="384873"/>
                </a:lnTo>
                <a:lnTo>
                  <a:pt x="1577" y="393742"/>
                </a:lnTo>
                <a:lnTo>
                  <a:pt x="677" y="408677"/>
                </a:lnTo>
                <a:lnTo>
                  <a:pt x="278" y="423569"/>
                </a:lnTo>
                <a:lnTo>
                  <a:pt x="0" y="461532"/>
                </a:lnTo>
                <a:lnTo>
                  <a:pt x="938" y="465803"/>
                </a:lnTo>
                <a:lnTo>
                  <a:pt x="2516" y="469603"/>
                </a:lnTo>
                <a:lnTo>
                  <a:pt x="8530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5"/>
          <p:cNvSpPr/>
          <p:nvPr/>
        </p:nvSpPr>
        <p:spPr>
          <a:xfrm>
            <a:off x="5309234" y="5134927"/>
            <a:ext cx="300039" cy="34291"/>
          </a:xfrm>
          <a:custGeom>
            <a:avLst/>
            <a:gdLst/>
            <a:ahLst/>
            <a:cxnLst/>
            <a:rect l="0" t="0" r="0" b="0"/>
            <a:pathLst>
              <a:path w="300039" h="34291">
                <a:moveTo>
                  <a:pt x="0" y="34290"/>
                </a:moveTo>
                <a:lnTo>
                  <a:pt x="18204" y="29739"/>
                </a:lnTo>
                <a:lnTo>
                  <a:pt x="25471" y="27446"/>
                </a:lnTo>
                <a:lnTo>
                  <a:pt x="32221" y="24965"/>
                </a:lnTo>
                <a:lnTo>
                  <a:pt x="38626" y="22358"/>
                </a:lnTo>
                <a:lnTo>
                  <a:pt x="45753" y="20621"/>
                </a:lnTo>
                <a:lnTo>
                  <a:pt x="53363" y="19463"/>
                </a:lnTo>
                <a:lnTo>
                  <a:pt x="61292" y="18690"/>
                </a:lnTo>
                <a:lnTo>
                  <a:pt x="69437" y="17222"/>
                </a:lnTo>
                <a:lnTo>
                  <a:pt x="77724" y="15292"/>
                </a:lnTo>
                <a:lnTo>
                  <a:pt x="86106" y="13052"/>
                </a:lnTo>
                <a:lnTo>
                  <a:pt x="94552" y="11559"/>
                </a:lnTo>
                <a:lnTo>
                  <a:pt x="103040" y="10563"/>
                </a:lnTo>
                <a:lnTo>
                  <a:pt x="111556" y="9900"/>
                </a:lnTo>
                <a:lnTo>
                  <a:pt x="122948" y="8505"/>
                </a:lnTo>
                <a:lnTo>
                  <a:pt x="150847" y="4415"/>
                </a:lnTo>
                <a:lnTo>
                  <a:pt x="165334" y="2943"/>
                </a:lnTo>
                <a:lnTo>
                  <a:pt x="179756" y="1962"/>
                </a:lnTo>
                <a:lnTo>
                  <a:pt x="205622" y="872"/>
                </a:lnTo>
                <a:lnTo>
                  <a:pt x="223468" y="388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6"/>
          <p:cNvSpPr/>
          <p:nvPr/>
        </p:nvSpPr>
        <p:spPr>
          <a:xfrm>
            <a:off x="5352097" y="5246509"/>
            <a:ext cx="317183" cy="34152"/>
          </a:xfrm>
          <a:custGeom>
            <a:avLst/>
            <a:gdLst/>
            <a:ahLst/>
            <a:cxnLst/>
            <a:rect l="0" t="0" r="0" b="0"/>
            <a:pathLst>
              <a:path w="317183" h="34152">
                <a:moveTo>
                  <a:pt x="0" y="34151"/>
                </a:moveTo>
                <a:lnTo>
                  <a:pt x="24702" y="34151"/>
                </a:lnTo>
                <a:lnTo>
                  <a:pt x="29803" y="33198"/>
                </a:lnTo>
                <a:lnTo>
                  <a:pt x="35109" y="31611"/>
                </a:lnTo>
                <a:lnTo>
                  <a:pt x="47036" y="27307"/>
                </a:lnTo>
                <a:lnTo>
                  <a:pt x="61863" y="22219"/>
                </a:lnTo>
                <a:lnTo>
                  <a:pt x="69817" y="20481"/>
                </a:lnTo>
                <a:lnTo>
                  <a:pt x="77977" y="19323"/>
                </a:lnTo>
                <a:lnTo>
                  <a:pt x="86275" y="18550"/>
                </a:lnTo>
                <a:lnTo>
                  <a:pt x="93712" y="17083"/>
                </a:lnTo>
                <a:lnTo>
                  <a:pt x="100575" y="15152"/>
                </a:lnTo>
                <a:lnTo>
                  <a:pt x="107055" y="12912"/>
                </a:lnTo>
                <a:lnTo>
                  <a:pt x="118042" y="10467"/>
                </a:lnTo>
                <a:lnTo>
                  <a:pt x="132035" y="7884"/>
                </a:lnTo>
                <a:lnTo>
                  <a:pt x="148030" y="5209"/>
                </a:lnTo>
                <a:lnTo>
                  <a:pt x="160600" y="3426"/>
                </a:lnTo>
                <a:lnTo>
                  <a:pt x="170884" y="2238"/>
                </a:lnTo>
                <a:lnTo>
                  <a:pt x="179645" y="1445"/>
                </a:lnTo>
                <a:lnTo>
                  <a:pt x="191201" y="917"/>
                </a:lnTo>
                <a:lnTo>
                  <a:pt x="231912" y="173"/>
                </a:lnTo>
                <a:lnTo>
                  <a:pt x="253567" y="0"/>
                </a:lnTo>
                <a:lnTo>
                  <a:pt x="265247" y="906"/>
                </a:lnTo>
                <a:lnTo>
                  <a:pt x="277797" y="2463"/>
                </a:lnTo>
                <a:lnTo>
                  <a:pt x="317182" y="84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7"/>
          <p:cNvSpPr/>
          <p:nvPr/>
        </p:nvSpPr>
        <p:spPr>
          <a:xfrm>
            <a:off x="5731210" y="4980622"/>
            <a:ext cx="315261" cy="222815"/>
          </a:xfrm>
          <a:custGeom>
            <a:avLst/>
            <a:gdLst/>
            <a:ahLst/>
            <a:cxnLst/>
            <a:rect l="0" t="0" r="0" b="0"/>
            <a:pathLst>
              <a:path w="315261" h="222815">
                <a:moveTo>
                  <a:pt x="58085" y="0"/>
                </a:moveTo>
                <a:lnTo>
                  <a:pt x="58085" y="4551"/>
                </a:lnTo>
                <a:lnTo>
                  <a:pt x="59037" y="6844"/>
                </a:lnTo>
                <a:lnTo>
                  <a:pt x="62635" y="11932"/>
                </a:lnTo>
                <a:lnTo>
                  <a:pt x="63976" y="14622"/>
                </a:lnTo>
                <a:lnTo>
                  <a:pt x="65466" y="20151"/>
                </a:lnTo>
                <a:lnTo>
                  <a:pt x="64910" y="25816"/>
                </a:lnTo>
                <a:lnTo>
                  <a:pt x="63588" y="33404"/>
                </a:lnTo>
                <a:lnTo>
                  <a:pt x="61753" y="42272"/>
                </a:lnTo>
                <a:lnTo>
                  <a:pt x="60530" y="50089"/>
                </a:lnTo>
                <a:lnTo>
                  <a:pt x="59715" y="57205"/>
                </a:lnTo>
                <a:lnTo>
                  <a:pt x="59172" y="63854"/>
                </a:lnTo>
                <a:lnTo>
                  <a:pt x="56904" y="71144"/>
                </a:lnTo>
                <a:lnTo>
                  <a:pt x="53488" y="78862"/>
                </a:lnTo>
                <a:lnTo>
                  <a:pt x="49305" y="86865"/>
                </a:lnTo>
                <a:lnTo>
                  <a:pt x="43659" y="99820"/>
                </a:lnTo>
                <a:lnTo>
                  <a:pt x="19146" y="160123"/>
                </a:lnTo>
                <a:lnTo>
                  <a:pt x="14980" y="169614"/>
                </a:lnTo>
                <a:lnTo>
                  <a:pt x="11251" y="178799"/>
                </a:lnTo>
                <a:lnTo>
                  <a:pt x="4567" y="196624"/>
                </a:lnTo>
                <a:lnTo>
                  <a:pt x="2404" y="203472"/>
                </a:lnTo>
                <a:lnTo>
                  <a:pt x="962" y="208991"/>
                </a:lnTo>
                <a:lnTo>
                  <a:pt x="0" y="213622"/>
                </a:lnTo>
                <a:lnTo>
                  <a:pt x="312" y="216710"/>
                </a:lnTo>
                <a:lnTo>
                  <a:pt x="1472" y="218768"/>
                </a:lnTo>
                <a:lnTo>
                  <a:pt x="3198" y="220140"/>
                </a:lnTo>
                <a:lnTo>
                  <a:pt x="5301" y="221055"/>
                </a:lnTo>
                <a:lnTo>
                  <a:pt x="10177" y="222072"/>
                </a:lnTo>
                <a:lnTo>
                  <a:pt x="18278" y="222644"/>
                </a:lnTo>
                <a:lnTo>
                  <a:pt x="31262" y="222814"/>
                </a:lnTo>
                <a:lnTo>
                  <a:pt x="37345" y="221885"/>
                </a:lnTo>
                <a:lnTo>
                  <a:pt x="44258" y="220314"/>
                </a:lnTo>
                <a:lnTo>
                  <a:pt x="51725" y="218313"/>
                </a:lnTo>
                <a:lnTo>
                  <a:pt x="61465" y="215075"/>
                </a:lnTo>
                <a:lnTo>
                  <a:pt x="84986" y="206397"/>
                </a:lnTo>
                <a:lnTo>
                  <a:pt x="95070" y="202368"/>
                </a:lnTo>
                <a:lnTo>
                  <a:pt x="103696" y="198730"/>
                </a:lnTo>
                <a:lnTo>
                  <a:pt x="111352" y="195351"/>
                </a:lnTo>
                <a:lnTo>
                  <a:pt x="119314" y="192147"/>
                </a:lnTo>
                <a:lnTo>
                  <a:pt x="135780" y="186046"/>
                </a:lnTo>
                <a:lnTo>
                  <a:pt x="143219" y="183086"/>
                </a:lnTo>
                <a:lnTo>
                  <a:pt x="150084" y="180160"/>
                </a:lnTo>
                <a:lnTo>
                  <a:pt x="156565" y="177257"/>
                </a:lnTo>
                <a:lnTo>
                  <a:pt x="163743" y="174369"/>
                </a:lnTo>
                <a:lnTo>
                  <a:pt x="179339" y="168619"/>
                </a:lnTo>
                <a:lnTo>
                  <a:pt x="190356" y="166706"/>
                </a:lnTo>
                <a:lnTo>
                  <a:pt x="203415" y="165430"/>
                </a:lnTo>
                <a:lnTo>
                  <a:pt x="315260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8"/>
          <p:cNvSpPr/>
          <p:nvPr/>
        </p:nvSpPr>
        <p:spPr>
          <a:xfrm>
            <a:off x="5866447" y="4959332"/>
            <a:ext cx="128588" cy="467061"/>
          </a:xfrm>
          <a:custGeom>
            <a:avLst/>
            <a:gdLst/>
            <a:ahLst/>
            <a:cxnLst/>
            <a:rect l="0" t="0" r="0" b="0"/>
            <a:pathLst>
              <a:path w="128588" h="467061">
                <a:moveTo>
                  <a:pt x="128587" y="12718"/>
                </a:moveTo>
                <a:lnTo>
                  <a:pt x="119486" y="8167"/>
                </a:lnTo>
                <a:lnTo>
                  <a:pt x="116804" y="5874"/>
                </a:lnTo>
                <a:lnTo>
                  <a:pt x="115017" y="3393"/>
                </a:lnTo>
                <a:lnTo>
                  <a:pt x="113826" y="786"/>
                </a:lnTo>
                <a:lnTo>
                  <a:pt x="112079" y="0"/>
                </a:lnTo>
                <a:lnTo>
                  <a:pt x="109962" y="429"/>
                </a:lnTo>
                <a:lnTo>
                  <a:pt x="107598" y="1668"/>
                </a:lnTo>
                <a:lnTo>
                  <a:pt x="106022" y="3446"/>
                </a:lnTo>
                <a:lnTo>
                  <a:pt x="104971" y="5585"/>
                </a:lnTo>
                <a:lnTo>
                  <a:pt x="104271" y="7962"/>
                </a:lnTo>
                <a:lnTo>
                  <a:pt x="100953" y="13144"/>
                </a:lnTo>
                <a:lnTo>
                  <a:pt x="98735" y="15860"/>
                </a:lnTo>
                <a:lnTo>
                  <a:pt x="97255" y="19574"/>
                </a:lnTo>
                <a:lnTo>
                  <a:pt x="95612" y="28783"/>
                </a:lnTo>
                <a:lnTo>
                  <a:pt x="93269" y="34858"/>
                </a:lnTo>
                <a:lnTo>
                  <a:pt x="89802" y="41765"/>
                </a:lnTo>
                <a:lnTo>
                  <a:pt x="85585" y="49228"/>
                </a:lnTo>
                <a:lnTo>
                  <a:pt x="82775" y="57060"/>
                </a:lnTo>
                <a:lnTo>
                  <a:pt x="80900" y="65139"/>
                </a:lnTo>
                <a:lnTo>
                  <a:pt x="79652" y="73383"/>
                </a:lnTo>
                <a:lnTo>
                  <a:pt x="77866" y="82689"/>
                </a:lnTo>
                <a:lnTo>
                  <a:pt x="73342" y="103188"/>
                </a:lnTo>
                <a:lnTo>
                  <a:pt x="67945" y="121609"/>
                </a:lnTo>
                <a:lnTo>
                  <a:pt x="51788" y="172556"/>
                </a:lnTo>
                <a:lnTo>
                  <a:pt x="45955" y="193572"/>
                </a:lnTo>
                <a:lnTo>
                  <a:pt x="42067" y="210440"/>
                </a:lnTo>
                <a:lnTo>
                  <a:pt x="31275" y="267145"/>
                </a:lnTo>
                <a:lnTo>
                  <a:pt x="13711" y="346337"/>
                </a:lnTo>
                <a:lnTo>
                  <a:pt x="9141" y="371338"/>
                </a:lnTo>
                <a:lnTo>
                  <a:pt x="6094" y="392768"/>
                </a:lnTo>
                <a:lnTo>
                  <a:pt x="0" y="467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9"/>
          <p:cNvSpPr/>
          <p:nvPr/>
        </p:nvSpPr>
        <p:spPr>
          <a:xfrm>
            <a:off x="6029325" y="5109210"/>
            <a:ext cx="265748" cy="282893"/>
          </a:xfrm>
          <a:custGeom>
            <a:avLst/>
            <a:gdLst/>
            <a:ahLst/>
            <a:cxnLst/>
            <a:rect l="0" t="0" r="0" b="0"/>
            <a:pathLst>
              <a:path w="265748" h="282893">
                <a:moveTo>
                  <a:pt x="0" y="0"/>
                </a:moveTo>
                <a:lnTo>
                  <a:pt x="9102" y="13652"/>
                </a:lnTo>
                <a:lnTo>
                  <a:pt x="21190" y="33055"/>
                </a:lnTo>
                <a:lnTo>
                  <a:pt x="28414" y="44896"/>
                </a:lnTo>
                <a:lnTo>
                  <a:pt x="36087" y="56601"/>
                </a:lnTo>
                <a:lnTo>
                  <a:pt x="58635" y="89372"/>
                </a:lnTo>
                <a:lnTo>
                  <a:pt x="63855" y="97681"/>
                </a:lnTo>
                <a:lnTo>
                  <a:pt x="68287" y="105126"/>
                </a:lnTo>
                <a:lnTo>
                  <a:pt x="73147" y="111994"/>
                </a:lnTo>
                <a:lnTo>
                  <a:pt x="78292" y="118477"/>
                </a:lnTo>
                <a:lnTo>
                  <a:pt x="83627" y="124705"/>
                </a:lnTo>
                <a:lnTo>
                  <a:pt x="132093" y="178978"/>
                </a:lnTo>
                <a:lnTo>
                  <a:pt x="161578" y="210991"/>
                </a:lnTo>
                <a:lnTo>
                  <a:pt x="194242" y="245078"/>
                </a:lnTo>
                <a:lnTo>
                  <a:pt x="203789" y="254825"/>
                </a:lnTo>
                <a:lnTo>
                  <a:pt x="212059" y="262276"/>
                </a:lnTo>
                <a:lnTo>
                  <a:pt x="219478" y="268196"/>
                </a:lnTo>
                <a:lnTo>
                  <a:pt x="226328" y="273094"/>
                </a:lnTo>
                <a:lnTo>
                  <a:pt x="231848" y="276360"/>
                </a:lnTo>
                <a:lnTo>
                  <a:pt x="236480" y="278538"/>
                </a:lnTo>
                <a:lnTo>
                  <a:pt x="244167" y="280957"/>
                </a:lnTo>
                <a:lnTo>
                  <a:pt x="247550" y="281602"/>
                </a:lnTo>
                <a:lnTo>
                  <a:pt x="265747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0"/>
          <p:cNvSpPr/>
          <p:nvPr/>
        </p:nvSpPr>
        <p:spPr>
          <a:xfrm>
            <a:off x="5960745" y="5014912"/>
            <a:ext cx="351473" cy="488634"/>
          </a:xfrm>
          <a:custGeom>
            <a:avLst/>
            <a:gdLst/>
            <a:ahLst/>
            <a:cxnLst/>
            <a:rect l="0" t="0" r="0" b="0"/>
            <a:pathLst>
              <a:path w="351473" h="488634">
                <a:moveTo>
                  <a:pt x="351472" y="0"/>
                </a:moveTo>
                <a:lnTo>
                  <a:pt x="333269" y="0"/>
                </a:lnTo>
                <a:lnTo>
                  <a:pt x="326954" y="1905"/>
                </a:lnTo>
                <a:lnTo>
                  <a:pt x="321792" y="5080"/>
                </a:lnTo>
                <a:lnTo>
                  <a:pt x="317398" y="9102"/>
                </a:lnTo>
                <a:lnTo>
                  <a:pt x="309706" y="19403"/>
                </a:lnTo>
                <a:lnTo>
                  <a:pt x="299816" y="33890"/>
                </a:lnTo>
                <a:lnTo>
                  <a:pt x="197632" y="188754"/>
                </a:lnTo>
                <a:lnTo>
                  <a:pt x="182237" y="213466"/>
                </a:lnTo>
                <a:lnTo>
                  <a:pt x="121087" y="316909"/>
                </a:lnTo>
                <a:lnTo>
                  <a:pt x="105490" y="341766"/>
                </a:lnTo>
                <a:lnTo>
                  <a:pt x="91281" y="363099"/>
                </a:lnTo>
                <a:lnTo>
                  <a:pt x="77999" y="382083"/>
                </a:lnTo>
                <a:lnTo>
                  <a:pt x="66287" y="399502"/>
                </a:lnTo>
                <a:lnTo>
                  <a:pt x="38055" y="442962"/>
                </a:lnTo>
                <a:lnTo>
                  <a:pt x="27073" y="458175"/>
                </a:lnTo>
                <a:lnTo>
                  <a:pt x="19017" y="468111"/>
                </a:lnTo>
                <a:lnTo>
                  <a:pt x="0" y="4886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1"/>
          <p:cNvSpPr/>
          <p:nvPr/>
        </p:nvSpPr>
        <p:spPr>
          <a:xfrm>
            <a:off x="5454967" y="5409294"/>
            <a:ext cx="942976" cy="73201"/>
          </a:xfrm>
          <a:custGeom>
            <a:avLst/>
            <a:gdLst/>
            <a:ahLst/>
            <a:cxnLst/>
            <a:rect l="0" t="0" r="0" b="0"/>
            <a:pathLst>
              <a:path w="942976" h="73201">
                <a:moveTo>
                  <a:pt x="0" y="42816"/>
                </a:moveTo>
                <a:lnTo>
                  <a:pt x="9102" y="38265"/>
                </a:lnTo>
                <a:lnTo>
                  <a:pt x="27975" y="35020"/>
                </a:lnTo>
                <a:lnTo>
                  <a:pt x="144133" y="18663"/>
                </a:lnTo>
                <a:lnTo>
                  <a:pt x="183122" y="12078"/>
                </a:lnTo>
                <a:lnTo>
                  <a:pt x="216325" y="5978"/>
                </a:lnTo>
                <a:lnTo>
                  <a:pt x="232799" y="3969"/>
                </a:lnTo>
                <a:lnTo>
                  <a:pt x="249497" y="2631"/>
                </a:lnTo>
                <a:lnTo>
                  <a:pt x="266344" y="1738"/>
                </a:lnTo>
                <a:lnTo>
                  <a:pt x="300303" y="746"/>
                </a:lnTo>
                <a:lnTo>
                  <a:pt x="415517" y="0"/>
                </a:lnTo>
                <a:lnTo>
                  <a:pt x="437984" y="937"/>
                </a:lnTo>
                <a:lnTo>
                  <a:pt x="522098" y="5854"/>
                </a:lnTo>
                <a:lnTo>
                  <a:pt x="566371" y="7338"/>
                </a:lnTo>
                <a:lnTo>
                  <a:pt x="586178" y="8686"/>
                </a:lnTo>
                <a:lnTo>
                  <a:pt x="605098" y="10538"/>
                </a:lnTo>
                <a:lnTo>
                  <a:pt x="623426" y="12725"/>
                </a:lnTo>
                <a:lnTo>
                  <a:pt x="645170" y="16088"/>
                </a:lnTo>
                <a:lnTo>
                  <a:pt x="694730" y="24904"/>
                </a:lnTo>
                <a:lnTo>
                  <a:pt x="771631" y="40578"/>
                </a:lnTo>
                <a:lnTo>
                  <a:pt x="825955" y="52736"/>
                </a:lnTo>
                <a:lnTo>
                  <a:pt x="839244" y="55144"/>
                </a:lnTo>
                <a:lnTo>
                  <a:pt x="850961" y="56749"/>
                </a:lnTo>
                <a:lnTo>
                  <a:pt x="861630" y="57820"/>
                </a:lnTo>
                <a:lnTo>
                  <a:pt x="870648" y="59486"/>
                </a:lnTo>
                <a:lnTo>
                  <a:pt x="878564" y="61549"/>
                </a:lnTo>
                <a:lnTo>
                  <a:pt x="885747" y="63878"/>
                </a:lnTo>
                <a:lnTo>
                  <a:pt x="892440" y="65429"/>
                </a:lnTo>
                <a:lnTo>
                  <a:pt x="904958" y="67154"/>
                </a:lnTo>
                <a:lnTo>
                  <a:pt x="911916" y="68566"/>
                </a:lnTo>
                <a:lnTo>
                  <a:pt x="919411" y="70460"/>
                </a:lnTo>
                <a:lnTo>
                  <a:pt x="927266" y="72676"/>
                </a:lnTo>
                <a:lnTo>
                  <a:pt x="932502" y="73200"/>
                </a:lnTo>
                <a:lnTo>
                  <a:pt x="935993" y="72596"/>
                </a:lnTo>
                <a:lnTo>
                  <a:pt x="942975" y="685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2"/>
          <p:cNvSpPr/>
          <p:nvPr/>
        </p:nvSpPr>
        <p:spPr>
          <a:xfrm>
            <a:off x="5549436" y="5478180"/>
            <a:ext cx="317012" cy="128093"/>
          </a:xfrm>
          <a:custGeom>
            <a:avLst/>
            <a:gdLst/>
            <a:ahLst/>
            <a:cxnLst/>
            <a:rect l="0" t="0" r="0" b="0"/>
            <a:pathLst>
              <a:path w="317012" h="128093">
                <a:moveTo>
                  <a:pt x="111271" y="8220"/>
                </a:moveTo>
                <a:lnTo>
                  <a:pt x="93068" y="3669"/>
                </a:lnTo>
                <a:lnTo>
                  <a:pt x="82943" y="2328"/>
                </a:lnTo>
                <a:lnTo>
                  <a:pt x="71430" y="1434"/>
                </a:lnTo>
                <a:lnTo>
                  <a:pt x="48797" y="441"/>
                </a:lnTo>
                <a:lnTo>
                  <a:pt x="32387" y="0"/>
                </a:lnTo>
                <a:lnTo>
                  <a:pt x="26297" y="835"/>
                </a:lnTo>
                <a:lnTo>
                  <a:pt x="16990" y="4303"/>
                </a:lnTo>
                <a:lnTo>
                  <a:pt x="9678" y="6479"/>
                </a:lnTo>
                <a:lnTo>
                  <a:pt x="6395" y="7059"/>
                </a:lnTo>
                <a:lnTo>
                  <a:pt x="4206" y="8399"/>
                </a:lnTo>
                <a:lnTo>
                  <a:pt x="2747" y="10244"/>
                </a:lnTo>
                <a:lnTo>
                  <a:pt x="1774" y="12426"/>
                </a:lnTo>
                <a:lnTo>
                  <a:pt x="1125" y="17691"/>
                </a:lnTo>
                <a:lnTo>
                  <a:pt x="693" y="25012"/>
                </a:lnTo>
                <a:lnTo>
                  <a:pt x="405" y="33702"/>
                </a:lnTo>
                <a:lnTo>
                  <a:pt x="0" y="73238"/>
                </a:lnTo>
                <a:lnTo>
                  <a:pt x="895" y="84902"/>
                </a:lnTo>
                <a:lnTo>
                  <a:pt x="2445" y="94584"/>
                </a:lnTo>
                <a:lnTo>
                  <a:pt x="4430" y="102944"/>
                </a:lnTo>
                <a:lnTo>
                  <a:pt x="6706" y="108516"/>
                </a:lnTo>
                <a:lnTo>
                  <a:pt x="9177" y="112232"/>
                </a:lnTo>
                <a:lnTo>
                  <a:pt x="11775" y="114708"/>
                </a:lnTo>
                <a:lnTo>
                  <a:pt x="15413" y="117312"/>
                </a:lnTo>
                <a:lnTo>
                  <a:pt x="19743" y="120001"/>
                </a:lnTo>
                <a:lnTo>
                  <a:pt x="24535" y="122745"/>
                </a:lnTo>
                <a:lnTo>
                  <a:pt x="32399" y="125795"/>
                </a:lnTo>
                <a:lnTo>
                  <a:pt x="42181" y="127511"/>
                </a:lnTo>
                <a:lnTo>
                  <a:pt x="49132" y="127913"/>
                </a:lnTo>
                <a:lnTo>
                  <a:pt x="58571" y="128092"/>
                </a:lnTo>
                <a:lnTo>
                  <a:pt x="64708" y="127187"/>
                </a:lnTo>
                <a:lnTo>
                  <a:pt x="71657" y="125631"/>
                </a:lnTo>
                <a:lnTo>
                  <a:pt x="79147" y="123641"/>
                </a:lnTo>
                <a:lnTo>
                  <a:pt x="87950" y="120410"/>
                </a:lnTo>
                <a:lnTo>
                  <a:pt x="97628" y="116350"/>
                </a:lnTo>
                <a:lnTo>
                  <a:pt x="116638" y="107713"/>
                </a:lnTo>
                <a:lnTo>
                  <a:pt x="131437" y="100699"/>
                </a:lnTo>
                <a:lnTo>
                  <a:pt x="139955" y="97495"/>
                </a:lnTo>
                <a:lnTo>
                  <a:pt x="149443" y="94406"/>
                </a:lnTo>
                <a:lnTo>
                  <a:pt x="159579" y="91395"/>
                </a:lnTo>
                <a:lnTo>
                  <a:pt x="169194" y="89387"/>
                </a:lnTo>
                <a:lnTo>
                  <a:pt x="178461" y="88049"/>
                </a:lnTo>
                <a:lnTo>
                  <a:pt x="187497" y="87157"/>
                </a:lnTo>
                <a:lnTo>
                  <a:pt x="197331" y="86562"/>
                </a:lnTo>
                <a:lnTo>
                  <a:pt x="218417" y="85901"/>
                </a:lnTo>
                <a:lnTo>
                  <a:pt x="257289" y="85419"/>
                </a:lnTo>
                <a:lnTo>
                  <a:pt x="317011" y="853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3"/>
          <p:cNvSpPr/>
          <p:nvPr/>
        </p:nvSpPr>
        <p:spPr>
          <a:xfrm>
            <a:off x="5643562" y="5400675"/>
            <a:ext cx="85726" cy="462916"/>
          </a:xfrm>
          <a:custGeom>
            <a:avLst/>
            <a:gdLst/>
            <a:ahLst/>
            <a:cxnLst/>
            <a:rect l="0" t="0" r="0" b="0"/>
            <a:pathLst>
              <a:path w="85726" h="462916">
                <a:moveTo>
                  <a:pt x="85725" y="0"/>
                </a:moveTo>
                <a:lnTo>
                  <a:pt x="62971" y="0"/>
                </a:lnTo>
                <a:lnTo>
                  <a:pt x="55316" y="1905"/>
                </a:lnTo>
                <a:lnTo>
                  <a:pt x="49259" y="5079"/>
                </a:lnTo>
                <a:lnTo>
                  <a:pt x="44269" y="9102"/>
                </a:lnTo>
                <a:lnTo>
                  <a:pt x="40943" y="13688"/>
                </a:lnTo>
                <a:lnTo>
                  <a:pt x="38726" y="18650"/>
                </a:lnTo>
                <a:lnTo>
                  <a:pt x="37247" y="23863"/>
                </a:lnTo>
                <a:lnTo>
                  <a:pt x="36261" y="32101"/>
                </a:lnTo>
                <a:lnTo>
                  <a:pt x="35604" y="42355"/>
                </a:lnTo>
                <a:lnTo>
                  <a:pt x="35166" y="53954"/>
                </a:lnTo>
                <a:lnTo>
                  <a:pt x="34549" y="138541"/>
                </a:lnTo>
                <a:lnTo>
                  <a:pt x="35415" y="173323"/>
                </a:lnTo>
                <a:lnTo>
                  <a:pt x="41109" y="302877"/>
                </a:lnTo>
                <a:lnTo>
                  <a:pt x="42516" y="371612"/>
                </a:lnTo>
                <a:lnTo>
                  <a:pt x="41679" y="382996"/>
                </a:lnTo>
                <a:lnTo>
                  <a:pt x="40168" y="394396"/>
                </a:lnTo>
                <a:lnTo>
                  <a:pt x="38209" y="405806"/>
                </a:lnTo>
                <a:lnTo>
                  <a:pt x="35950" y="416269"/>
                </a:lnTo>
                <a:lnTo>
                  <a:pt x="33492" y="426103"/>
                </a:lnTo>
                <a:lnTo>
                  <a:pt x="30900" y="435516"/>
                </a:lnTo>
                <a:lnTo>
                  <a:pt x="28221" y="441792"/>
                </a:lnTo>
                <a:lnTo>
                  <a:pt x="25481" y="445975"/>
                </a:lnTo>
                <a:lnTo>
                  <a:pt x="22702" y="448764"/>
                </a:lnTo>
                <a:lnTo>
                  <a:pt x="20850" y="451576"/>
                </a:lnTo>
                <a:lnTo>
                  <a:pt x="18791" y="457240"/>
                </a:lnTo>
                <a:lnTo>
                  <a:pt x="16338" y="459132"/>
                </a:lnTo>
                <a:lnTo>
                  <a:pt x="12797" y="460393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4"/>
          <p:cNvSpPr/>
          <p:nvPr/>
        </p:nvSpPr>
        <p:spPr>
          <a:xfrm>
            <a:off x="4529137" y="5494986"/>
            <a:ext cx="685801" cy="77140"/>
          </a:xfrm>
          <a:custGeom>
            <a:avLst/>
            <a:gdLst/>
            <a:ahLst/>
            <a:cxnLst/>
            <a:rect l="0" t="0" r="0" b="0"/>
            <a:pathLst>
              <a:path w="685801" h="77140">
                <a:moveTo>
                  <a:pt x="0" y="77139"/>
                </a:moveTo>
                <a:lnTo>
                  <a:pt x="13652" y="72588"/>
                </a:lnTo>
                <a:lnTo>
                  <a:pt x="19579" y="70295"/>
                </a:lnTo>
                <a:lnTo>
                  <a:pt x="25435" y="67814"/>
                </a:lnTo>
                <a:lnTo>
                  <a:pt x="31244" y="65207"/>
                </a:lnTo>
                <a:lnTo>
                  <a:pt x="37022" y="63470"/>
                </a:lnTo>
                <a:lnTo>
                  <a:pt x="48522" y="61538"/>
                </a:lnTo>
                <a:lnTo>
                  <a:pt x="83909" y="55900"/>
                </a:lnTo>
                <a:lnTo>
                  <a:pt x="96897" y="53455"/>
                </a:lnTo>
                <a:lnTo>
                  <a:pt x="121488" y="48198"/>
                </a:lnTo>
                <a:lnTo>
                  <a:pt x="156752" y="39883"/>
                </a:lnTo>
                <a:lnTo>
                  <a:pt x="177844" y="36109"/>
                </a:lnTo>
                <a:lnTo>
                  <a:pt x="284649" y="18904"/>
                </a:lnTo>
                <a:lnTo>
                  <a:pt x="354148" y="6051"/>
                </a:lnTo>
                <a:lnTo>
                  <a:pt x="369449" y="4029"/>
                </a:lnTo>
                <a:lnTo>
                  <a:pt x="384411" y="2682"/>
                </a:lnTo>
                <a:lnTo>
                  <a:pt x="399150" y="1783"/>
                </a:lnTo>
                <a:lnTo>
                  <a:pt x="428225" y="785"/>
                </a:lnTo>
                <a:lnTo>
                  <a:pt x="481145" y="144"/>
                </a:lnTo>
                <a:lnTo>
                  <a:pt x="576315" y="0"/>
                </a:lnTo>
                <a:lnTo>
                  <a:pt x="590902" y="948"/>
                </a:lnTo>
                <a:lnTo>
                  <a:pt x="607295" y="2533"/>
                </a:lnTo>
                <a:lnTo>
                  <a:pt x="624891" y="4541"/>
                </a:lnTo>
                <a:lnTo>
                  <a:pt x="637574" y="6833"/>
                </a:lnTo>
                <a:lnTo>
                  <a:pt x="646982" y="9313"/>
                </a:lnTo>
                <a:lnTo>
                  <a:pt x="685800" y="171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5"/>
          <p:cNvSpPr/>
          <p:nvPr/>
        </p:nvSpPr>
        <p:spPr>
          <a:xfrm>
            <a:off x="4546502" y="5657850"/>
            <a:ext cx="325536" cy="93891"/>
          </a:xfrm>
          <a:custGeom>
            <a:avLst/>
            <a:gdLst/>
            <a:ahLst/>
            <a:cxnLst/>
            <a:rect l="0" t="0" r="0" b="0"/>
            <a:pathLst>
              <a:path w="325536" h="93891">
                <a:moveTo>
                  <a:pt x="85505" y="0"/>
                </a:moveTo>
                <a:lnTo>
                  <a:pt x="62751" y="0"/>
                </a:lnTo>
                <a:lnTo>
                  <a:pt x="55096" y="953"/>
                </a:lnTo>
                <a:lnTo>
                  <a:pt x="49039" y="2540"/>
                </a:lnTo>
                <a:lnTo>
                  <a:pt x="44049" y="4551"/>
                </a:lnTo>
                <a:lnTo>
                  <a:pt x="35965" y="6785"/>
                </a:lnTo>
                <a:lnTo>
                  <a:pt x="32476" y="7381"/>
                </a:lnTo>
                <a:lnTo>
                  <a:pt x="30150" y="8730"/>
                </a:lnTo>
                <a:lnTo>
                  <a:pt x="28599" y="10583"/>
                </a:lnTo>
                <a:lnTo>
                  <a:pt x="27565" y="12770"/>
                </a:lnTo>
                <a:lnTo>
                  <a:pt x="25923" y="14228"/>
                </a:lnTo>
                <a:lnTo>
                  <a:pt x="23877" y="15200"/>
                </a:lnTo>
                <a:lnTo>
                  <a:pt x="21560" y="15849"/>
                </a:lnTo>
                <a:lnTo>
                  <a:pt x="20015" y="17233"/>
                </a:lnTo>
                <a:lnTo>
                  <a:pt x="18985" y="19109"/>
                </a:lnTo>
                <a:lnTo>
                  <a:pt x="18298" y="21311"/>
                </a:lnTo>
                <a:lnTo>
                  <a:pt x="8231" y="47166"/>
                </a:lnTo>
                <a:lnTo>
                  <a:pt x="5413" y="55256"/>
                </a:lnTo>
                <a:lnTo>
                  <a:pt x="3536" y="61602"/>
                </a:lnTo>
                <a:lnTo>
                  <a:pt x="2283" y="66785"/>
                </a:lnTo>
                <a:lnTo>
                  <a:pt x="1449" y="71194"/>
                </a:lnTo>
                <a:lnTo>
                  <a:pt x="893" y="75085"/>
                </a:lnTo>
                <a:lnTo>
                  <a:pt x="0" y="83623"/>
                </a:lnTo>
                <a:lnTo>
                  <a:pt x="879" y="85276"/>
                </a:lnTo>
                <a:lnTo>
                  <a:pt x="2418" y="87331"/>
                </a:lnTo>
                <a:lnTo>
                  <a:pt x="4396" y="89653"/>
                </a:lnTo>
                <a:lnTo>
                  <a:pt x="6667" y="91201"/>
                </a:lnTo>
                <a:lnTo>
                  <a:pt x="11731" y="92921"/>
                </a:lnTo>
                <a:lnTo>
                  <a:pt x="19937" y="93890"/>
                </a:lnTo>
                <a:lnTo>
                  <a:pt x="24648" y="93073"/>
                </a:lnTo>
                <a:lnTo>
                  <a:pt x="30646" y="91576"/>
                </a:lnTo>
                <a:lnTo>
                  <a:pt x="37502" y="89625"/>
                </a:lnTo>
                <a:lnTo>
                  <a:pt x="43978" y="88325"/>
                </a:lnTo>
                <a:lnTo>
                  <a:pt x="50200" y="87459"/>
                </a:lnTo>
                <a:lnTo>
                  <a:pt x="56254" y="86880"/>
                </a:lnTo>
                <a:lnTo>
                  <a:pt x="62194" y="85542"/>
                </a:lnTo>
                <a:lnTo>
                  <a:pt x="68060" y="83699"/>
                </a:lnTo>
                <a:lnTo>
                  <a:pt x="73875" y="81516"/>
                </a:lnTo>
                <a:lnTo>
                  <a:pt x="81562" y="79109"/>
                </a:lnTo>
                <a:lnTo>
                  <a:pt x="100262" y="73895"/>
                </a:lnTo>
                <a:lnTo>
                  <a:pt x="111536" y="71170"/>
                </a:lnTo>
                <a:lnTo>
                  <a:pt x="136762" y="65604"/>
                </a:lnTo>
                <a:lnTo>
                  <a:pt x="151109" y="63738"/>
                </a:lnTo>
                <a:lnTo>
                  <a:pt x="166388" y="62495"/>
                </a:lnTo>
                <a:lnTo>
                  <a:pt x="182290" y="61665"/>
                </a:lnTo>
                <a:lnTo>
                  <a:pt x="212658" y="60744"/>
                </a:lnTo>
                <a:lnTo>
                  <a:pt x="257307" y="60153"/>
                </a:lnTo>
                <a:lnTo>
                  <a:pt x="264810" y="61057"/>
                </a:lnTo>
                <a:lnTo>
                  <a:pt x="271716" y="62612"/>
                </a:lnTo>
                <a:lnTo>
                  <a:pt x="278226" y="64601"/>
                </a:lnTo>
                <a:lnTo>
                  <a:pt x="286376" y="65927"/>
                </a:lnTo>
                <a:lnTo>
                  <a:pt x="295619" y="66812"/>
                </a:lnTo>
                <a:lnTo>
                  <a:pt x="325535" y="685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6"/>
          <p:cNvSpPr/>
          <p:nvPr/>
        </p:nvSpPr>
        <p:spPr>
          <a:xfrm>
            <a:off x="4726304" y="5563552"/>
            <a:ext cx="60009" cy="454344"/>
          </a:xfrm>
          <a:custGeom>
            <a:avLst/>
            <a:gdLst/>
            <a:ahLst/>
            <a:cxnLst/>
            <a:rect l="0" t="0" r="0" b="0"/>
            <a:pathLst>
              <a:path w="60009" h="454344">
                <a:moveTo>
                  <a:pt x="60008" y="0"/>
                </a:moveTo>
                <a:lnTo>
                  <a:pt x="50907" y="9102"/>
                </a:lnTo>
                <a:lnTo>
                  <a:pt x="49178" y="14640"/>
                </a:lnTo>
                <a:lnTo>
                  <a:pt x="49797" y="28414"/>
                </a:lnTo>
                <a:lnTo>
                  <a:pt x="50343" y="39898"/>
                </a:lnTo>
                <a:lnTo>
                  <a:pt x="50950" y="70438"/>
                </a:lnTo>
                <a:lnTo>
                  <a:pt x="51291" y="134218"/>
                </a:lnTo>
                <a:lnTo>
                  <a:pt x="50387" y="153296"/>
                </a:lnTo>
                <a:lnTo>
                  <a:pt x="48832" y="169825"/>
                </a:lnTo>
                <a:lnTo>
                  <a:pt x="46842" y="184654"/>
                </a:lnTo>
                <a:lnTo>
                  <a:pt x="44563" y="198350"/>
                </a:lnTo>
                <a:lnTo>
                  <a:pt x="42092" y="211291"/>
                </a:lnTo>
                <a:lnTo>
                  <a:pt x="39491" y="223728"/>
                </a:lnTo>
                <a:lnTo>
                  <a:pt x="36805" y="239640"/>
                </a:lnTo>
                <a:lnTo>
                  <a:pt x="31281" y="277639"/>
                </a:lnTo>
                <a:lnTo>
                  <a:pt x="29427" y="293678"/>
                </a:lnTo>
                <a:lnTo>
                  <a:pt x="28190" y="307228"/>
                </a:lnTo>
                <a:lnTo>
                  <a:pt x="27366" y="319119"/>
                </a:lnTo>
                <a:lnTo>
                  <a:pt x="25864" y="331808"/>
                </a:lnTo>
                <a:lnTo>
                  <a:pt x="23911" y="345031"/>
                </a:lnTo>
                <a:lnTo>
                  <a:pt x="21656" y="358608"/>
                </a:lnTo>
                <a:lnTo>
                  <a:pt x="20152" y="370517"/>
                </a:lnTo>
                <a:lnTo>
                  <a:pt x="19150" y="381314"/>
                </a:lnTo>
                <a:lnTo>
                  <a:pt x="18037" y="399025"/>
                </a:lnTo>
                <a:lnTo>
                  <a:pt x="17542" y="410072"/>
                </a:lnTo>
                <a:lnTo>
                  <a:pt x="16457" y="415304"/>
                </a:lnTo>
                <a:lnTo>
                  <a:pt x="14782" y="420697"/>
                </a:lnTo>
                <a:lnTo>
                  <a:pt x="12712" y="426197"/>
                </a:lnTo>
                <a:lnTo>
                  <a:pt x="10380" y="430816"/>
                </a:lnTo>
                <a:lnTo>
                  <a:pt x="7872" y="434848"/>
                </a:lnTo>
                <a:lnTo>
                  <a:pt x="5249" y="438489"/>
                </a:lnTo>
                <a:lnTo>
                  <a:pt x="3499" y="441869"/>
                </a:lnTo>
                <a:lnTo>
                  <a:pt x="2333" y="445074"/>
                </a:lnTo>
                <a:lnTo>
                  <a:pt x="0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7"/>
          <p:cNvSpPr/>
          <p:nvPr/>
        </p:nvSpPr>
        <p:spPr>
          <a:xfrm>
            <a:off x="7233108" y="5109210"/>
            <a:ext cx="150673" cy="394336"/>
          </a:xfrm>
          <a:custGeom>
            <a:avLst/>
            <a:gdLst/>
            <a:ahLst/>
            <a:cxnLst/>
            <a:rect l="0" t="0" r="0" b="0"/>
            <a:pathLst>
              <a:path w="150673" h="394336">
                <a:moveTo>
                  <a:pt x="4939" y="0"/>
                </a:moveTo>
                <a:lnTo>
                  <a:pt x="388" y="9102"/>
                </a:lnTo>
                <a:lnTo>
                  <a:pt x="0" y="13688"/>
                </a:lnTo>
                <a:lnTo>
                  <a:pt x="2109" y="23863"/>
                </a:lnTo>
                <a:lnTo>
                  <a:pt x="6222" y="37276"/>
                </a:lnTo>
                <a:lnTo>
                  <a:pt x="8651" y="44853"/>
                </a:lnTo>
                <a:lnTo>
                  <a:pt x="11224" y="51809"/>
                </a:lnTo>
                <a:lnTo>
                  <a:pt x="13891" y="58352"/>
                </a:lnTo>
                <a:lnTo>
                  <a:pt x="16622" y="64619"/>
                </a:lnTo>
                <a:lnTo>
                  <a:pt x="18443" y="71654"/>
                </a:lnTo>
                <a:lnTo>
                  <a:pt x="19657" y="79201"/>
                </a:lnTo>
                <a:lnTo>
                  <a:pt x="20466" y="87091"/>
                </a:lnTo>
                <a:lnTo>
                  <a:pt x="21957" y="94256"/>
                </a:lnTo>
                <a:lnTo>
                  <a:pt x="23905" y="100937"/>
                </a:lnTo>
                <a:lnTo>
                  <a:pt x="33874" y="129899"/>
                </a:lnTo>
                <a:lnTo>
                  <a:pt x="36611" y="137082"/>
                </a:lnTo>
                <a:lnTo>
                  <a:pt x="39389" y="143775"/>
                </a:lnTo>
                <a:lnTo>
                  <a:pt x="42193" y="150143"/>
                </a:lnTo>
                <a:lnTo>
                  <a:pt x="45015" y="157244"/>
                </a:lnTo>
                <a:lnTo>
                  <a:pt x="50691" y="172757"/>
                </a:lnTo>
                <a:lnTo>
                  <a:pt x="53537" y="179941"/>
                </a:lnTo>
                <a:lnTo>
                  <a:pt x="56388" y="186636"/>
                </a:lnTo>
                <a:lnTo>
                  <a:pt x="59241" y="193004"/>
                </a:lnTo>
                <a:lnTo>
                  <a:pt x="72357" y="224720"/>
                </a:lnTo>
                <a:lnTo>
                  <a:pt x="76555" y="236491"/>
                </a:lnTo>
                <a:lnTo>
                  <a:pt x="80306" y="248148"/>
                </a:lnTo>
                <a:lnTo>
                  <a:pt x="83759" y="259729"/>
                </a:lnTo>
                <a:lnTo>
                  <a:pt x="87966" y="269355"/>
                </a:lnTo>
                <a:lnTo>
                  <a:pt x="92675" y="277678"/>
                </a:lnTo>
                <a:lnTo>
                  <a:pt x="97720" y="285131"/>
                </a:lnTo>
                <a:lnTo>
                  <a:pt x="101083" y="292004"/>
                </a:lnTo>
                <a:lnTo>
                  <a:pt x="103325" y="298492"/>
                </a:lnTo>
                <a:lnTo>
                  <a:pt x="106768" y="310780"/>
                </a:lnTo>
                <a:lnTo>
                  <a:pt x="111474" y="322592"/>
                </a:lnTo>
                <a:lnTo>
                  <a:pt x="114062" y="327456"/>
                </a:lnTo>
                <a:lnTo>
                  <a:pt x="116741" y="331651"/>
                </a:lnTo>
                <a:lnTo>
                  <a:pt x="119478" y="335401"/>
                </a:lnTo>
                <a:lnTo>
                  <a:pt x="122256" y="341710"/>
                </a:lnTo>
                <a:lnTo>
                  <a:pt x="125061" y="349727"/>
                </a:lnTo>
                <a:lnTo>
                  <a:pt x="127883" y="358881"/>
                </a:lnTo>
                <a:lnTo>
                  <a:pt x="130716" y="365937"/>
                </a:lnTo>
                <a:lnTo>
                  <a:pt x="133558" y="371593"/>
                </a:lnTo>
                <a:lnTo>
                  <a:pt x="150672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8"/>
          <p:cNvSpPr/>
          <p:nvPr/>
        </p:nvSpPr>
        <p:spPr>
          <a:xfrm>
            <a:off x="7075169" y="5100637"/>
            <a:ext cx="368619" cy="497206"/>
          </a:xfrm>
          <a:custGeom>
            <a:avLst/>
            <a:gdLst/>
            <a:ahLst/>
            <a:cxnLst/>
            <a:rect l="0" t="0" r="0" b="0"/>
            <a:pathLst>
              <a:path w="368619" h="497206">
                <a:moveTo>
                  <a:pt x="368618" y="0"/>
                </a:moveTo>
                <a:lnTo>
                  <a:pt x="350414" y="9102"/>
                </a:lnTo>
                <a:lnTo>
                  <a:pt x="338938" y="16110"/>
                </a:lnTo>
                <a:lnTo>
                  <a:pt x="334544" y="19313"/>
                </a:lnTo>
                <a:lnTo>
                  <a:pt x="324581" y="30491"/>
                </a:lnTo>
                <a:lnTo>
                  <a:pt x="313804" y="44984"/>
                </a:lnTo>
                <a:lnTo>
                  <a:pt x="302664" y="60951"/>
                </a:lnTo>
                <a:lnTo>
                  <a:pt x="295121" y="73018"/>
                </a:lnTo>
                <a:lnTo>
                  <a:pt x="276580" y="104208"/>
                </a:lnTo>
                <a:lnTo>
                  <a:pt x="267254" y="119002"/>
                </a:lnTo>
                <a:lnTo>
                  <a:pt x="258180" y="132674"/>
                </a:lnTo>
                <a:lnTo>
                  <a:pt x="191228" y="232053"/>
                </a:lnTo>
                <a:lnTo>
                  <a:pt x="122807" y="334504"/>
                </a:lnTo>
                <a:lnTo>
                  <a:pt x="105684" y="359210"/>
                </a:lnTo>
                <a:lnTo>
                  <a:pt x="92364" y="377586"/>
                </a:lnTo>
                <a:lnTo>
                  <a:pt x="52747" y="429868"/>
                </a:lnTo>
                <a:lnTo>
                  <a:pt x="45642" y="439931"/>
                </a:lnTo>
                <a:lnTo>
                  <a:pt x="39954" y="448545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9"/>
          <p:cNvSpPr/>
          <p:nvPr/>
        </p:nvSpPr>
        <p:spPr>
          <a:xfrm>
            <a:off x="7495222" y="5160676"/>
            <a:ext cx="351473" cy="17115"/>
          </a:xfrm>
          <a:custGeom>
            <a:avLst/>
            <a:gdLst/>
            <a:ahLst/>
            <a:cxnLst/>
            <a:rect l="0" t="0" r="0" b="0"/>
            <a:pathLst>
              <a:path w="351473" h="17115">
                <a:moveTo>
                  <a:pt x="0" y="17114"/>
                </a:moveTo>
                <a:lnTo>
                  <a:pt x="18203" y="12563"/>
                </a:lnTo>
                <a:lnTo>
                  <a:pt x="25470" y="11222"/>
                </a:lnTo>
                <a:lnTo>
                  <a:pt x="32220" y="10328"/>
                </a:lnTo>
                <a:lnTo>
                  <a:pt x="38625" y="9732"/>
                </a:lnTo>
                <a:lnTo>
                  <a:pt x="44800" y="9335"/>
                </a:lnTo>
                <a:lnTo>
                  <a:pt x="50822" y="9071"/>
                </a:lnTo>
                <a:lnTo>
                  <a:pt x="56741" y="8894"/>
                </a:lnTo>
                <a:lnTo>
                  <a:pt x="87827" y="8646"/>
                </a:lnTo>
                <a:lnTo>
                  <a:pt x="104271" y="7658"/>
                </a:lnTo>
                <a:lnTo>
                  <a:pt x="162658" y="2670"/>
                </a:lnTo>
                <a:lnTo>
                  <a:pt x="177018" y="1770"/>
                </a:lnTo>
                <a:lnTo>
                  <a:pt x="200595" y="769"/>
                </a:lnTo>
                <a:lnTo>
                  <a:pt x="229933" y="206"/>
                </a:lnTo>
                <a:lnTo>
                  <a:pt x="283221" y="0"/>
                </a:lnTo>
                <a:lnTo>
                  <a:pt x="293590" y="942"/>
                </a:lnTo>
                <a:lnTo>
                  <a:pt x="302406" y="2522"/>
                </a:lnTo>
                <a:lnTo>
                  <a:pt x="310189" y="4528"/>
                </a:lnTo>
                <a:lnTo>
                  <a:pt x="316330" y="5866"/>
                </a:lnTo>
                <a:lnTo>
                  <a:pt x="321376" y="6758"/>
                </a:lnTo>
                <a:lnTo>
                  <a:pt x="325694" y="7352"/>
                </a:lnTo>
                <a:lnTo>
                  <a:pt x="330477" y="7748"/>
                </a:lnTo>
                <a:lnTo>
                  <a:pt x="335570" y="8013"/>
                </a:lnTo>
                <a:lnTo>
                  <a:pt x="351472" y="8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0"/>
          <p:cNvSpPr/>
          <p:nvPr/>
        </p:nvSpPr>
        <p:spPr>
          <a:xfrm>
            <a:off x="7516389" y="5263515"/>
            <a:ext cx="398887" cy="17146"/>
          </a:xfrm>
          <a:custGeom>
            <a:avLst/>
            <a:gdLst/>
            <a:ahLst/>
            <a:cxnLst/>
            <a:rect l="0" t="0" r="0" b="0"/>
            <a:pathLst>
              <a:path w="398887" h="17146">
                <a:moveTo>
                  <a:pt x="4551" y="17145"/>
                </a:moveTo>
                <a:lnTo>
                  <a:pt x="0" y="17145"/>
                </a:lnTo>
                <a:lnTo>
                  <a:pt x="29296" y="17145"/>
                </a:lnTo>
                <a:lnTo>
                  <a:pt x="42955" y="15239"/>
                </a:lnTo>
                <a:lnTo>
                  <a:pt x="59681" y="12064"/>
                </a:lnTo>
                <a:lnTo>
                  <a:pt x="78452" y="8043"/>
                </a:lnTo>
                <a:lnTo>
                  <a:pt x="94776" y="5362"/>
                </a:lnTo>
                <a:lnTo>
                  <a:pt x="109468" y="3574"/>
                </a:lnTo>
                <a:lnTo>
                  <a:pt x="123073" y="2383"/>
                </a:lnTo>
                <a:lnTo>
                  <a:pt x="138811" y="1589"/>
                </a:lnTo>
                <a:lnTo>
                  <a:pt x="174078" y="705"/>
                </a:lnTo>
                <a:lnTo>
                  <a:pt x="39888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1"/>
          <p:cNvSpPr/>
          <p:nvPr/>
        </p:nvSpPr>
        <p:spPr>
          <a:xfrm>
            <a:off x="8027290" y="4954904"/>
            <a:ext cx="280875" cy="445596"/>
          </a:xfrm>
          <a:custGeom>
            <a:avLst/>
            <a:gdLst/>
            <a:ahLst/>
            <a:cxnLst/>
            <a:rect l="0" t="0" r="0" b="0"/>
            <a:pathLst>
              <a:path w="280875" h="445596">
                <a:moveTo>
                  <a:pt x="170877" y="0"/>
                </a:moveTo>
                <a:lnTo>
                  <a:pt x="157225" y="9103"/>
                </a:lnTo>
                <a:lnTo>
                  <a:pt x="153202" y="12736"/>
                </a:lnTo>
                <a:lnTo>
                  <a:pt x="150521" y="16111"/>
                </a:lnTo>
                <a:lnTo>
                  <a:pt x="145638" y="23353"/>
                </a:lnTo>
                <a:lnTo>
                  <a:pt x="137117" y="32922"/>
                </a:lnTo>
                <a:lnTo>
                  <a:pt x="129520" y="40985"/>
                </a:lnTo>
                <a:lnTo>
                  <a:pt x="122969" y="48696"/>
                </a:lnTo>
                <a:lnTo>
                  <a:pt x="116882" y="58473"/>
                </a:lnTo>
                <a:lnTo>
                  <a:pt x="108462" y="69168"/>
                </a:lnTo>
                <a:lnTo>
                  <a:pt x="103550" y="74688"/>
                </a:lnTo>
                <a:lnTo>
                  <a:pt x="98369" y="82177"/>
                </a:lnTo>
                <a:lnTo>
                  <a:pt x="93012" y="90980"/>
                </a:lnTo>
                <a:lnTo>
                  <a:pt x="87534" y="100658"/>
                </a:lnTo>
                <a:lnTo>
                  <a:pt x="68748" y="136813"/>
                </a:lnTo>
                <a:lnTo>
                  <a:pt x="57072" y="159788"/>
                </a:lnTo>
                <a:lnTo>
                  <a:pt x="47382" y="180821"/>
                </a:lnTo>
                <a:lnTo>
                  <a:pt x="39017" y="200558"/>
                </a:lnTo>
                <a:lnTo>
                  <a:pt x="25595" y="234869"/>
                </a:lnTo>
                <a:lnTo>
                  <a:pt x="16455" y="259644"/>
                </a:lnTo>
                <a:lnTo>
                  <a:pt x="5954" y="289657"/>
                </a:lnTo>
                <a:lnTo>
                  <a:pt x="3778" y="300737"/>
                </a:lnTo>
                <a:lnTo>
                  <a:pt x="2328" y="312887"/>
                </a:lnTo>
                <a:lnTo>
                  <a:pt x="1361" y="325749"/>
                </a:lnTo>
                <a:lnTo>
                  <a:pt x="716" y="337181"/>
                </a:lnTo>
                <a:lnTo>
                  <a:pt x="0" y="357504"/>
                </a:lnTo>
                <a:lnTo>
                  <a:pt x="1715" y="366923"/>
                </a:lnTo>
                <a:lnTo>
                  <a:pt x="4762" y="376061"/>
                </a:lnTo>
                <a:lnTo>
                  <a:pt x="8699" y="385010"/>
                </a:lnTo>
                <a:lnTo>
                  <a:pt x="12275" y="393833"/>
                </a:lnTo>
                <a:lnTo>
                  <a:pt x="18790" y="411257"/>
                </a:lnTo>
                <a:lnTo>
                  <a:pt x="22813" y="417999"/>
                </a:lnTo>
                <a:lnTo>
                  <a:pt x="27401" y="423446"/>
                </a:lnTo>
                <a:lnTo>
                  <a:pt x="32363" y="428030"/>
                </a:lnTo>
                <a:lnTo>
                  <a:pt x="38530" y="432038"/>
                </a:lnTo>
                <a:lnTo>
                  <a:pt x="45498" y="435663"/>
                </a:lnTo>
                <a:lnTo>
                  <a:pt x="53001" y="439033"/>
                </a:lnTo>
                <a:lnTo>
                  <a:pt x="59907" y="441279"/>
                </a:lnTo>
                <a:lnTo>
                  <a:pt x="66418" y="442776"/>
                </a:lnTo>
                <a:lnTo>
                  <a:pt x="72662" y="443774"/>
                </a:lnTo>
                <a:lnTo>
                  <a:pt x="79684" y="444440"/>
                </a:lnTo>
                <a:lnTo>
                  <a:pt x="87221" y="444883"/>
                </a:lnTo>
                <a:lnTo>
                  <a:pt x="102264" y="445376"/>
                </a:lnTo>
                <a:lnTo>
                  <a:pt x="115300" y="445595"/>
                </a:lnTo>
                <a:lnTo>
                  <a:pt x="121443" y="444701"/>
                </a:lnTo>
                <a:lnTo>
                  <a:pt x="127444" y="443153"/>
                </a:lnTo>
                <a:lnTo>
                  <a:pt x="133349" y="441168"/>
                </a:lnTo>
                <a:lnTo>
                  <a:pt x="138238" y="438892"/>
                </a:lnTo>
                <a:lnTo>
                  <a:pt x="146211" y="433823"/>
                </a:lnTo>
                <a:lnTo>
                  <a:pt x="163089" y="420776"/>
                </a:lnTo>
                <a:lnTo>
                  <a:pt x="174258" y="411962"/>
                </a:lnTo>
                <a:lnTo>
                  <a:pt x="183608" y="404182"/>
                </a:lnTo>
                <a:lnTo>
                  <a:pt x="191747" y="397090"/>
                </a:lnTo>
                <a:lnTo>
                  <a:pt x="199078" y="390457"/>
                </a:lnTo>
                <a:lnTo>
                  <a:pt x="209680" y="379367"/>
                </a:lnTo>
                <a:lnTo>
                  <a:pt x="236700" y="349266"/>
                </a:lnTo>
                <a:lnTo>
                  <a:pt x="248097" y="334761"/>
                </a:lnTo>
                <a:lnTo>
                  <a:pt x="257599" y="321282"/>
                </a:lnTo>
                <a:lnTo>
                  <a:pt x="265839" y="308485"/>
                </a:lnTo>
                <a:lnTo>
                  <a:pt x="271333" y="299002"/>
                </a:lnTo>
                <a:lnTo>
                  <a:pt x="277437" y="285925"/>
                </a:lnTo>
                <a:lnTo>
                  <a:pt x="280149" y="274398"/>
                </a:lnTo>
                <a:lnTo>
                  <a:pt x="280874" y="268657"/>
                </a:lnTo>
                <a:lnTo>
                  <a:pt x="280402" y="263878"/>
                </a:lnTo>
                <a:lnTo>
                  <a:pt x="279137" y="259739"/>
                </a:lnTo>
                <a:lnTo>
                  <a:pt x="276142" y="252600"/>
                </a:lnTo>
                <a:lnTo>
                  <a:pt x="274812" y="246252"/>
                </a:lnTo>
                <a:lnTo>
                  <a:pt x="273504" y="244178"/>
                </a:lnTo>
                <a:lnTo>
                  <a:pt x="271680" y="242796"/>
                </a:lnTo>
                <a:lnTo>
                  <a:pt x="269512" y="241874"/>
                </a:lnTo>
                <a:lnTo>
                  <a:pt x="262023" y="240850"/>
                </a:lnTo>
                <a:lnTo>
                  <a:pt x="253296" y="240395"/>
                </a:lnTo>
                <a:lnTo>
                  <a:pt x="246243" y="240192"/>
                </a:lnTo>
                <a:lnTo>
                  <a:pt x="242076" y="241091"/>
                </a:lnTo>
                <a:lnTo>
                  <a:pt x="237393" y="242643"/>
                </a:lnTo>
                <a:lnTo>
                  <a:pt x="232367" y="244629"/>
                </a:lnTo>
                <a:lnTo>
                  <a:pt x="227110" y="246906"/>
                </a:lnTo>
                <a:lnTo>
                  <a:pt x="216189" y="251976"/>
                </a:lnTo>
                <a:lnTo>
                  <a:pt x="210611" y="255615"/>
                </a:lnTo>
                <a:lnTo>
                  <a:pt x="204986" y="259945"/>
                </a:lnTo>
                <a:lnTo>
                  <a:pt x="199331" y="264737"/>
                </a:lnTo>
                <a:lnTo>
                  <a:pt x="193656" y="268884"/>
                </a:lnTo>
                <a:lnTo>
                  <a:pt x="187969" y="272601"/>
                </a:lnTo>
                <a:lnTo>
                  <a:pt x="182270" y="276032"/>
                </a:lnTo>
                <a:lnTo>
                  <a:pt x="173710" y="283082"/>
                </a:lnTo>
                <a:lnTo>
                  <a:pt x="163241" y="292544"/>
                </a:lnTo>
                <a:lnTo>
                  <a:pt x="151499" y="303614"/>
                </a:lnTo>
                <a:lnTo>
                  <a:pt x="142718" y="312900"/>
                </a:lnTo>
                <a:lnTo>
                  <a:pt x="135912" y="320995"/>
                </a:lnTo>
                <a:lnTo>
                  <a:pt x="130422" y="328297"/>
                </a:lnTo>
                <a:lnTo>
                  <a:pt x="121782" y="341490"/>
                </a:lnTo>
                <a:lnTo>
                  <a:pt x="113814" y="354656"/>
                </a:lnTo>
                <a:lnTo>
                  <a:pt x="103923" y="370033"/>
                </a:lnTo>
                <a:lnTo>
                  <a:pt x="98258" y="383852"/>
                </a:lnTo>
                <a:lnTo>
                  <a:pt x="94620" y="399144"/>
                </a:lnTo>
                <a:lnTo>
                  <a:pt x="95274" y="401351"/>
                </a:lnTo>
                <a:lnTo>
                  <a:pt x="98541" y="406343"/>
                </a:lnTo>
                <a:lnTo>
                  <a:pt x="100745" y="408056"/>
                </a:lnTo>
                <a:lnTo>
                  <a:pt x="103167" y="409198"/>
                </a:lnTo>
                <a:lnTo>
                  <a:pt x="105735" y="409958"/>
                </a:lnTo>
                <a:lnTo>
                  <a:pt x="107446" y="409513"/>
                </a:lnTo>
                <a:lnTo>
                  <a:pt x="108587" y="408264"/>
                </a:lnTo>
                <a:lnTo>
                  <a:pt x="110869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2"/>
          <p:cNvSpPr/>
          <p:nvPr/>
        </p:nvSpPr>
        <p:spPr>
          <a:xfrm>
            <a:off x="6869430" y="4852088"/>
            <a:ext cx="1803030" cy="784392"/>
          </a:xfrm>
          <a:custGeom>
            <a:avLst/>
            <a:gdLst/>
            <a:ahLst/>
            <a:cxnLst/>
            <a:rect l="0" t="0" r="0" b="0"/>
            <a:pathLst>
              <a:path w="1803030" h="784392">
                <a:moveTo>
                  <a:pt x="137160" y="68527"/>
                </a:moveTo>
                <a:lnTo>
                  <a:pt x="156738" y="62635"/>
                </a:lnTo>
                <a:lnTo>
                  <a:pt x="193232" y="60748"/>
                </a:lnTo>
                <a:lnTo>
                  <a:pt x="359585" y="60059"/>
                </a:lnTo>
                <a:lnTo>
                  <a:pt x="411593" y="57461"/>
                </a:lnTo>
                <a:lnTo>
                  <a:pt x="684211" y="39806"/>
                </a:lnTo>
                <a:lnTo>
                  <a:pt x="745736" y="34172"/>
                </a:lnTo>
                <a:lnTo>
                  <a:pt x="771478" y="31336"/>
                </a:lnTo>
                <a:lnTo>
                  <a:pt x="971536" y="18243"/>
                </a:lnTo>
                <a:lnTo>
                  <a:pt x="1179720" y="6849"/>
                </a:lnTo>
                <a:lnTo>
                  <a:pt x="1303782" y="3015"/>
                </a:lnTo>
                <a:lnTo>
                  <a:pt x="1613399" y="126"/>
                </a:lnTo>
                <a:lnTo>
                  <a:pt x="1680204" y="0"/>
                </a:lnTo>
                <a:lnTo>
                  <a:pt x="1735137" y="5849"/>
                </a:lnTo>
                <a:lnTo>
                  <a:pt x="1762524" y="8680"/>
                </a:lnTo>
                <a:lnTo>
                  <a:pt x="1783817" y="17688"/>
                </a:lnTo>
                <a:lnTo>
                  <a:pt x="1789286" y="20347"/>
                </a:lnTo>
                <a:lnTo>
                  <a:pt x="1793885" y="24977"/>
                </a:lnTo>
                <a:lnTo>
                  <a:pt x="1801535" y="37741"/>
                </a:lnTo>
                <a:lnTo>
                  <a:pt x="1803003" y="44193"/>
                </a:lnTo>
                <a:lnTo>
                  <a:pt x="1803029" y="50399"/>
                </a:lnTo>
                <a:lnTo>
                  <a:pt x="1800519" y="62375"/>
                </a:lnTo>
                <a:lnTo>
                  <a:pt x="1788457" y="95880"/>
                </a:lnTo>
                <a:lnTo>
                  <a:pt x="1780390" y="112116"/>
                </a:lnTo>
                <a:lnTo>
                  <a:pt x="1770455" y="128857"/>
                </a:lnTo>
                <a:lnTo>
                  <a:pt x="1759689" y="145822"/>
                </a:lnTo>
                <a:lnTo>
                  <a:pt x="1748435" y="166730"/>
                </a:lnTo>
                <a:lnTo>
                  <a:pt x="1685784" y="286927"/>
                </a:lnTo>
                <a:lnTo>
                  <a:pt x="1672496" y="311282"/>
                </a:lnTo>
                <a:lnTo>
                  <a:pt x="1663637" y="331328"/>
                </a:lnTo>
                <a:lnTo>
                  <a:pt x="1657732" y="348503"/>
                </a:lnTo>
                <a:lnTo>
                  <a:pt x="1653794" y="363763"/>
                </a:lnTo>
                <a:lnTo>
                  <a:pt x="1648312" y="380603"/>
                </a:lnTo>
                <a:lnTo>
                  <a:pt x="1641800" y="398498"/>
                </a:lnTo>
                <a:lnTo>
                  <a:pt x="1628848" y="432350"/>
                </a:lnTo>
                <a:lnTo>
                  <a:pt x="1619917" y="456922"/>
                </a:lnTo>
                <a:lnTo>
                  <a:pt x="1616203" y="471284"/>
                </a:lnTo>
                <a:lnTo>
                  <a:pt x="1612773" y="487526"/>
                </a:lnTo>
                <a:lnTo>
                  <a:pt x="1609535" y="505022"/>
                </a:lnTo>
                <a:lnTo>
                  <a:pt x="1607375" y="519544"/>
                </a:lnTo>
                <a:lnTo>
                  <a:pt x="1604976" y="543299"/>
                </a:lnTo>
                <a:lnTo>
                  <a:pt x="1603625" y="563636"/>
                </a:lnTo>
                <a:lnTo>
                  <a:pt x="1603225" y="575694"/>
                </a:lnTo>
                <a:lnTo>
                  <a:pt x="1600593" y="584765"/>
                </a:lnTo>
                <a:lnTo>
                  <a:pt x="1596247" y="594193"/>
                </a:lnTo>
                <a:lnTo>
                  <a:pt x="1585695" y="608007"/>
                </a:lnTo>
                <a:lnTo>
                  <a:pt x="1574440" y="619908"/>
                </a:lnTo>
                <a:lnTo>
                  <a:pt x="1563668" y="625688"/>
                </a:lnTo>
                <a:lnTo>
                  <a:pt x="1528266" y="640020"/>
                </a:lnTo>
                <a:lnTo>
                  <a:pt x="1479169" y="648915"/>
                </a:lnTo>
                <a:lnTo>
                  <a:pt x="1429825" y="650704"/>
                </a:lnTo>
                <a:lnTo>
                  <a:pt x="1380332" y="652074"/>
                </a:lnTo>
                <a:lnTo>
                  <a:pt x="1332936" y="655859"/>
                </a:lnTo>
                <a:lnTo>
                  <a:pt x="1277064" y="663344"/>
                </a:lnTo>
                <a:lnTo>
                  <a:pt x="1232746" y="668805"/>
                </a:lnTo>
                <a:lnTo>
                  <a:pt x="1180348" y="673454"/>
                </a:lnTo>
                <a:lnTo>
                  <a:pt x="1151705" y="674695"/>
                </a:lnTo>
                <a:lnTo>
                  <a:pt x="1097656" y="677024"/>
                </a:lnTo>
                <a:lnTo>
                  <a:pt x="1039500" y="682739"/>
                </a:lnTo>
                <a:lnTo>
                  <a:pt x="987450" y="684856"/>
                </a:lnTo>
                <a:lnTo>
                  <a:pt x="956392" y="685351"/>
                </a:lnTo>
                <a:lnTo>
                  <a:pt x="923344" y="688340"/>
                </a:lnTo>
                <a:lnTo>
                  <a:pt x="785711" y="703343"/>
                </a:lnTo>
                <a:lnTo>
                  <a:pt x="754312" y="706050"/>
                </a:lnTo>
                <a:lnTo>
                  <a:pt x="705772" y="709058"/>
                </a:lnTo>
                <a:lnTo>
                  <a:pt x="665148" y="710394"/>
                </a:lnTo>
                <a:lnTo>
                  <a:pt x="635838" y="712656"/>
                </a:lnTo>
                <a:lnTo>
                  <a:pt x="560089" y="720249"/>
                </a:lnTo>
                <a:lnTo>
                  <a:pt x="528650" y="723988"/>
                </a:lnTo>
                <a:lnTo>
                  <a:pt x="481018" y="730683"/>
                </a:lnTo>
                <a:lnTo>
                  <a:pt x="431273" y="739373"/>
                </a:lnTo>
                <a:lnTo>
                  <a:pt x="269179" y="769934"/>
                </a:lnTo>
                <a:lnTo>
                  <a:pt x="204618" y="779000"/>
                </a:lnTo>
                <a:lnTo>
                  <a:pt x="172706" y="784391"/>
                </a:lnTo>
                <a:lnTo>
                  <a:pt x="119274" y="779599"/>
                </a:lnTo>
                <a:lnTo>
                  <a:pt x="106668" y="775719"/>
                </a:lnTo>
                <a:lnTo>
                  <a:pt x="97255" y="770819"/>
                </a:lnTo>
                <a:lnTo>
                  <a:pt x="93412" y="768179"/>
                </a:lnTo>
                <a:lnTo>
                  <a:pt x="86601" y="760166"/>
                </a:lnTo>
                <a:lnTo>
                  <a:pt x="74467" y="739500"/>
                </a:lnTo>
                <a:lnTo>
                  <a:pt x="65773" y="718184"/>
                </a:lnTo>
                <a:lnTo>
                  <a:pt x="61715" y="693770"/>
                </a:lnTo>
                <a:lnTo>
                  <a:pt x="58226" y="674390"/>
                </a:lnTo>
                <a:lnTo>
                  <a:pt x="55962" y="663888"/>
                </a:lnTo>
                <a:lnTo>
                  <a:pt x="54454" y="648314"/>
                </a:lnTo>
                <a:lnTo>
                  <a:pt x="53448" y="629359"/>
                </a:lnTo>
                <a:lnTo>
                  <a:pt x="52776" y="608150"/>
                </a:lnTo>
                <a:lnTo>
                  <a:pt x="50747" y="364455"/>
                </a:lnTo>
                <a:lnTo>
                  <a:pt x="47002" y="253073"/>
                </a:lnTo>
                <a:lnTo>
                  <a:pt x="44669" y="214418"/>
                </a:lnTo>
                <a:lnTo>
                  <a:pt x="42162" y="185790"/>
                </a:lnTo>
                <a:lnTo>
                  <a:pt x="39538" y="163847"/>
                </a:lnTo>
                <a:lnTo>
                  <a:pt x="34082" y="139467"/>
                </a:lnTo>
                <a:lnTo>
                  <a:pt x="31293" y="132965"/>
                </a:lnTo>
                <a:lnTo>
                  <a:pt x="27530" y="128630"/>
                </a:lnTo>
                <a:lnTo>
                  <a:pt x="23115" y="125741"/>
                </a:lnTo>
                <a:lnTo>
                  <a:pt x="18268" y="123815"/>
                </a:lnTo>
                <a:lnTo>
                  <a:pt x="14083" y="123483"/>
                </a:lnTo>
                <a:lnTo>
                  <a:pt x="10341" y="124214"/>
                </a:lnTo>
                <a:lnTo>
                  <a:pt x="0" y="1285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4-3 study Guide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5" y="2319338"/>
            <a:ext cx="87820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80"/>
          <p:cNvSpPr/>
          <p:nvPr/>
        </p:nvSpPr>
        <p:spPr>
          <a:xfrm>
            <a:off x="1983177" y="4440699"/>
            <a:ext cx="385691" cy="444365"/>
          </a:xfrm>
          <a:custGeom>
            <a:avLst/>
            <a:gdLst/>
            <a:ahLst/>
            <a:cxnLst/>
            <a:rect l="0" t="0" r="0" b="0"/>
            <a:pathLst>
              <a:path w="385691" h="444365">
                <a:moveTo>
                  <a:pt x="17073" y="25573"/>
                </a:moveTo>
                <a:lnTo>
                  <a:pt x="17073" y="58743"/>
                </a:lnTo>
                <a:lnTo>
                  <a:pt x="19612" y="71748"/>
                </a:lnTo>
                <a:lnTo>
                  <a:pt x="21623" y="79216"/>
                </a:lnTo>
                <a:lnTo>
                  <a:pt x="23858" y="92594"/>
                </a:lnTo>
                <a:lnTo>
                  <a:pt x="24851" y="104891"/>
                </a:lnTo>
                <a:lnTo>
                  <a:pt x="25292" y="116705"/>
                </a:lnTo>
                <a:lnTo>
                  <a:pt x="25540" y="134067"/>
                </a:lnTo>
                <a:lnTo>
                  <a:pt x="25614" y="151276"/>
                </a:lnTo>
                <a:lnTo>
                  <a:pt x="26577" y="158905"/>
                </a:lnTo>
                <a:lnTo>
                  <a:pt x="28171" y="167801"/>
                </a:lnTo>
                <a:lnTo>
                  <a:pt x="30187" y="177542"/>
                </a:lnTo>
                <a:lnTo>
                  <a:pt x="32483" y="191655"/>
                </a:lnTo>
                <a:lnTo>
                  <a:pt x="37574" y="227657"/>
                </a:lnTo>
                <a:lnTo>
                  <a:pt x="39313" y="242211"/>
                </a:lnTo>
                <a:lnTo>
                  <a:pt x="40472" y="253819"/>
                </a:lnTo>
                <a:lnTo>
                  <a:pt x="41245" y="263461"/>
                </a:lnTo>
                <a:lnTo>
                  <a:pt x="42712" y="275606"/>
                </a:lnTo>
                <a:lnTo>
                  <a:pt x="48376" y="316192"/>
                </a:lnTo>
                <a:lnTo>
                  <a:pt x="49371" y="325999"/>
                </a:lnTo>
                <a:lnTo>
                  <a:pt x="50035" y="334442"/>
                </a:lnTo>
                <a:lnTo>
                  <a:pt x="51430" y="345785"/>
                </a:lnTo>
                <a:lnTo>
                  <a:pt x="56992" y="384293"/>
                </a:lnTo>
                <a:lnTo>
                  <a:pt x="57973" y="392355"/>
                </a:lnTo>
                <a:lnTo>
                  <a:pt x="59063" y="403852"/>
                </a:lnTo>
                <a:lnTo>
                  <a:pt x="59547" y="412137"/>
                </a:lnTo>
                <a:lnTo>
                  <a:pt x="64843" y="424074"/>
                </a:lnTo>
                <a:lnTo>
                  <a:pt x="76364" y="444364"/>
                </a:lnTo>
                <a:lnTo>
                  <a:pt x="67766" y="422497"/>
                </a:lnTo>
                <a:lnTo>
                  <a:pt x="64203" y="414015"/>
                </a:lnTo>
                <a:lnTo>
                  <a:pt x="57705" y="399509"/>
                </a:lnTo>
                <a:lnTo>
                  <a:pt x="54181" y="386712"/>
                </a:lnTo>
                <a:lnTo>
                  <a:pt x="51663" y="373721"/>
                </a:lnTo>
                <a:lnTo>
                  <a:pt x="49658" y="366257"/>
                </a:lnTo>
                <a:lnTo>
                  <a:pt x="47368" y="358423"/>
                </a:lnTo>
                <a:lnTo>
                  <a:pt x="42285" y="344639"/>
                </a:lnTo>
                <a:lnTo>
                  <a:pt x="36851" y="331210"/>
                </a:lnTo>
                <a:lnTo>
                  <a:pt x="31260" y="315717"/>
                </a:lnTo>
                <a:lnTo>
                  <a:pt x="29389" y="305680"/>
                </a:lnTo>
                <a:lnTo>
                  <a:pt x="28141" y="294226"/>
                </a:lnTo>
                <a:lnTo>
                  <a:pt x="27309" y="281828"/>
                </a:lnTo>
                <a:lnTo>
                  <a:pt x="25802" y="267847"/>
                </a:lnTo>
                <a:lnTo>
                  <a:pt x="21587" y="237073"/>
                </a:lnTo>
                <a:lnTo>
                  <a:pt x="9308" y="164863"/>
                </a:lnTo>
                <a:lnTo>
                  <a:pt x="6181" y="143198"/>
                </a:lnTo>
                <a:lnTo>
                  <a:pt x="4097" y="124945"/>
                </a:lnTo>
                <a:lnTo>
                  <a:pt x="2707" y="108966"/>
                </a:lnTo>
                <a:lnTo>
                  <a:pt x="1780" y="95456"/>
                </a:lnTo>
                <a:lnTo>
                  <a:pt x="751" y="72824"/>
                </a:lnTo>
                <a:lnTo>
                  <a:pt x="172" y="53120"/>
                </a:lnTo>
                <a:lnTo>
                  <a:pt x="0" y="41249"/>
                </a:lnTo>
                <a:lnTo>
                  <a:pt x="928" y="38881"/>
                </a:lnTo>
                <a:lnTo>
                  <a:pt x="2500" y="37303"/>
                </a:lnTo>
                <a:lnTo>
                  <a:pt x="6786" y="34597"/>
                </a:lnTo>
                <a:lnTo>
                  <a:pt x="11866" y="30218"/>
                </a:lnTo>
                <a:lnTo>
                  <a:pt x="15506" y="28670"/>
                </a:lnTo>
                <a:lnTo>
                  <a:pt x="24632" y="26950"/>
                </a:lnTo>
                <a:lnTo>
                  <a:pt x="31637" y="27443"/>
                </a:lnTo>
                <a:lnTo>
                  <a:pt x="40117" y="28725"/>
                </a:lnTo>
                <a:lnTo>
                  <a:pt x="49581" y="30532"/>
                </a:lnTo>
                <a:lnTo>
                  <a:pt x="57794" y="30784"/>
                </a:lnTo>
                <a:lnTo>
                  <a:pt x="65176" y="30000"/>
                </a:lnTo>
                <a:lnTo>
                  <a:pt x="72001" y="28524"/>
                </a:lnTo>
                <a:lnTo>
                  <a:pt x="78457" y="27541"/>
                </a:lnTo>
                <a:lnTo>
                  <a:pt x="84665" y="26885"/>
                </a:lnTo>
                <a:lnTo>
                  <a:pt x="90709" y="26447"/>
                </a:lnTo>
                <a:lnTo>
                  <a:pt x="115205" y="25962"/>
                </a:lnTo>
                <a:lnTo>
                  <a:pt x="131072" y="25832"/>
                </a:lnTo>
                <a:lnTo>
                  <a:pt x="144507" y="24793"/>
                </a:lnTo>
                <a:lnTo>
                  <a:pt x="156321" y="23149"/>
                </a:lnTo>
                <a:lnTo>
                  <a:pt x="167055" y="21099"/>
                </a:lnTo>
                <a:lnTo>
                  <a:pt x="182784" y="18781"/>
                </a:lnTo>
                <a:lnTo>
                  <a:pt x="223119" y="13664"/>
                </a:lnTo>
                <a:lnTo>
                  <a:pt x="239210" y="10966"/>
                </a:lnTo>
                <a:lnTo>
                  <a:pt x="251842" y="8215"/>
                </a:lnTo>
                <a:lnTo>
                  <a:pt x="262167" y="5428"/>
                </a:lnTo>
                <a:lnTo>
                  <a:pt x="271909" y="3571"/>
                </a:lnTo>
                <a:lnTo>
                  <a:pt x="281261" y="2332"/>
                </a:lnTo>
                <a:lnTo>
                  <a:pt x="290353" y="1507"/>
                </a:lnTo>
                <a:lnTo>
                  <a:pt x="300225" y="957"/>
                </a:lnTo>
                <a:lnTo>
                  <a:pt x="321353" y="345"/>
                </a:lnTo>
                <a:lnTo>
                  <a:pt x="345566" y="0"/>
                </a:lnTo>
                <a:lnTo>
                  <a:pt x="352274" y="905"/>
                </a:lnTo>
                <a:lnTo>
                  <a:pt x="358650" y="2460"/>
                </a:lnTo>
                <a:lnTo>
                  <a:pt x="369862" y="5776"/>
                </a:lnTo>
                <a:lnTo>
                  <a:pt x="374186" y="6660"/>
                </a:lnTo>
                <a:lnTo>
                  <a:pt x="385690" y="84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1"/>
          <p:cNvSpPr/>
          <p:nvPr/>
        </p:nvSpPr>
        <p:spPr>
          <a:xfrm>
            <a:off x="2008822" y="4620577"/>
            <a:ext cx="428626" cy="58608"/>
          </a:xfrm>
          <a:custGeom>
            <a:avLst/>
            <a:gdLst/>
            <a:ahLst/>
            <a:cxnLst/>
            <a:rect l="0" t="0" r="0" b="0"/>
            <a:pathLst>
              <a:path w="428626" h="58608">
                <a:moveTo>
                  <a:pt x="0" y="34290"/>
                </a:moveTo>
                <a:lnTo>
                  <a:pt x="0" y="43392"/>
                </a:lnTo>
                <a:lnTo>
                  <a:pt x="953" y="46073"/>
                </a:lnTo>
                <a:lnTo>
                  <a:pt x="2540" y="47860"/>
                </a:lnTo>
                <a:lnTo>
                  <a:pt x="4551" y="49052"/>
                </a:lnTo>
                <a:lnTo>
                  <a:pt x="11865" y="52916"/>
                </a:lnTo>
                <a:lnTo>
                  <a:pt x="16483" y="55280"/>
                </a:lnTo>
                <a:lnTo>
                  <a:pt x="21466" y="56856"/>
                </a:lnTo>
                <a:lnTo>
                  <a:pt x="32083" y="58607"/>
                </a:lnTo>
                <a:lnTo>
                  <a:pt x="36628" y="58121"/>
                </a:lnTo>
                <a:lnTo>
                  <a:pt x="40612" y="56845"/>
                </a:lnTo>
                <a:lnTo>
                  <a:pt x="44219" y="55042"/>
                </a:lnTo>
                <a:lnTo>
                  <a:pt x="50435" y="53839"/>
                </a:lnTo>
                <a:lnTo>
                  <a:pt x="58388" y="53038"/>
                </a:lnTo>
                <a:lnTo>
                  <a:pt x="67500" y="52504"/>
                </a:lnTo>
                <a:lnTo>
                  <a:pt x="81195" y="50243"/>
                </a:lnTo>
                <a:lnTo>
                  <a:pt x="97945" y="46830"/>
                </a:lnTo>
                <a:lnTo>
                  <a:pt x="116732" y="42650"/>
                </a:lnTo>
                <a:lnTo>
                  <a:pt x="131161" y="38911"/>
                </a:lnTo>
                <a:lnTo>
                  <a:pt x="142686" y="35466"/>
                </a:lnTo>
                <a:lnTo>
                  <a:pt x="152274" y="32216"/>
                </a:lnTo>
                <a:lnTo>
                  <a:pt x="171048" y="28145"/>
                </a:lnTo>
                <a:lnTo>
                  <a:pt x="224929" y="18542"/>
                </a:lnTo>
                <a:lnTo>
                  <a:pt x="246155" y="15219"/>
                </a:lnTo>
                <a:lnTo>
                  <a:pt x="262211" y="13003"/>
                </a:lnTo>
                <a:lnTo>
                  <a:pt x="274820" y="11527"/>
                </a:lnTo>
                <a:lnTo>
                  <a:pt x="286083" y="10542"/>
                </a:lnTo>
                <a:lnTo>
                  <a:pt x="296450" y="9885"/>
                </a:lnTo>
                <a:lnTo>
                  <a:pt x="306218" y="9448"/>
                </a:lnTo>
                <a:lnTo>
                  <a:pt x="316540" y="8204"/>
                </a:lnTo>
                <a:lnTo>
                  <a:pt x="327232" y="6421"/>
                </a:lnTo>
                <a:lnTo>
                  <a:pt x="338170" y="4281"/>
                </a:lnTo>
                <a:lnTo>
                  <a:pt x="352129" y="2854"/>
                </a:lnTo>
                <a:lnTo>
                  <a:pt x="368103" y="1903"/>
                </a:lnTo>
                <a:lnTo>
                  <a:pt x="414164" y="251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2"/>
          <p:cNvSpPr/>
          <p:nvPr/>
        </p:nvSpPr>
        <p:spPr>
          <a:xfrm>
            <a:off x="2490965" y="4415205"/>
            <a:ext cx="375108" cy="350413"/>
          </a:xfrm>
          <a:custGeom>
            <a:avLst/>
            <a:gdLst/>
            <a:ahLst/>
            <a:cxnLst/>
            <a:rect l="0" t="0" r="0" b="0"/>
            <a:pathLst>
              <a:path w="375108" h="350413">
                <a:moveTo>
                  <a:pt x="289382" y="33922"/>
                </a:moveTo>
                <a:lnTo>
                  <a:pt x="275729" y="24821"/>
                </a:lnTo>
                <a:lnTo>
                  <a:pt x="266487" y="17812"/>
                </a:lnTo>
                <a:lnTo>
                  <a:pt x="262688" y="14609"/>
                </a:lnTo>
                <a:lnTo>
                  <a:pt x="258251" y="12475"/>
                </a:lnTo>
                <a:lnTo>
                  <a:pt x="248241" y="10102"/>
                </a:lnTo>
                <a:lnTo>
                  <a:pt x="239982" y="9048"/>
                </a:lnTo>
                <a:lnTo>
                  <a:pt x="236446" y="8767"/>
                </a:lnTo>
                <a:lnTo>
                  <a:pt x="233136" y="7627"/>
                </a:lnTo>
                <a:lnTo>
                  <a:pt x="226919" y="3821"/>
                </a:lnTo>
                <a:lnTo>
                  <a:pt x="221070" y="2424"/>
                </a:lnTo>
                <a:lnTo>
                  <a:pt x="213361" y="1494"/>
                </a:lnTo>
                <a:lnTo>
                  <a:pt x="204411" y="873"/>
                </a:lnTo>
                <a:lnTo>
                  <a:pt x="195587" y="459"/>
                </a:lnTo>
                <a:lnTo>
                  <a:pt x="178163" y="0"/>
                </a:lnTo>
                <a:lnTo>
                  <a:pt x="168563" y="1782"/>
                </a:lnTo>
                <a:lnTo>
                  <a:pt x="158354" y="4876"/>
                </a:lnTo>
                <a:lnTo>
                  <a:pt x="147737" y="8843"/>
                </a:lnTo>
                <a:lnTo>
                  <a:pt x="138755" y="12440"/>
                </a:lnTo>
                <a:lnTo>
                  <a:pt x="130861" y="15791"/>
                </a:lnTo>
                <a:lnTo>
                  <a:pt x="123694" y="18977"/>
                </a:lnTo>
                <a:lnTo>
                  <a:pt x="115106" y="23959"/>
                </a:lnTo>
                <a:lnTo>
                  <a:pt x="105571" y="30138"/>
                </a:lnTo>
                <a:lnTo>
                  <a:pt x="95404" y="37114"/>
                </a:lnTo>
                <a:lnTo>
                  <a:pt x="86720" y="42717"/>
                </a:lnTo>
                <a:lnTo>
                  <a:pt x="79027" y="47405"/>
                </a:lnTo>
                <a:lnTo>
                  <a:pt x="71993" y="51483"/>
                </a:lnTo>
                <a:lnTo>
                  <a:pt x="61637" y="61095"/>
                </a:lnTo>
                <a:lnTo>
                  <a:pt x="52907" y="71717"/>
                </a:lnTo>
                <a:lnTo>
                  <a:pt x="47912" y="77216"/>
                </a:lnTo>
                <a:lnTo>
                  <a:pt x="42677" y="82787"/>
                </a:lnTo>
                <a:lnTo>
                  <a:pt x="38234" y="88406"/>
                </a:lnTo>
                <a:lnTo>
                  <a:pt x="34320" y="94057"/>
                </a:lnTo>
                <a:lnTo>
                  <a:pt x="30758" y="99730"/>
                </a:lnTo>
                <a:lnTo>
                  <a:pt x="26479" y="107322"/>
                </a:lnTo>
                <a:lnTo>
                  <a:pt x="16644" y="125917"/>
                </a:lnTo>
                <a:lnTo>
                  <a:pt x="12306" y="136209"/>
                </a:lnTo>
                <a:lnTo>
                  <a:pt x="8463" y="146881"/>
                </a:lnTo>
                <a:lnTo>
                  <a:pt x="4947" y="157806"/>
                </a:lnTo>
                <a:lnTo>
                  <a:pt x="2604" y="168899"/>
                </a:lnTo>
                <a:lnTo>
                  <a:pt x="1042" y="180104"/>
                </a:lnTo>
                <a:lnTo>
                  <a:pt x="0" y="191384"/>
                </a:lnTo>
                <a:lnTo>
                  <a:pt x="258" y="200809"/>
                </a:lnTo>
                <a:lnTo>
                  <a:pt x="1383" y="208998"/>
                </a:lnTo>
                <a:lnTo>
                  <a:pt x="3085" y="216362"/>
                </a:lnTo>
                <a:lnTo>
                  <a:pt x="4220" y="223176"/>
                </a:lnTo>
                <a:lnTo>
                  <a:pt x="4976" y="229624"/>
                </a:lnTo>
                <a:lnTo>
                  <a:pt x="5481" y="235827"/>
                </a:lnTo>
                <a:lnTo>
                  <a:pt x="6769" y="241868"/>
                </a:lnTo>
                <a:lnTo>
                  <a:pt x="8581" y="247800"/>
                </a:lnTo>
                <a:lnTo>
                  <a:pt x="10741" y="253660"/>
                </a:lnTo>
                <a:lnTo>
                  <a:pt x="13134" y="259471"/>
                </a:lnTo>
                <a:lnTo>
                  <a:pt x="15682" y="265251"/>
                </a:lnTo>
                <a:lnTo>
                  <a:pt x="18333" y="271009"/>
                </a:lnTo>
                <a:lnTo>
                  <a:pt x="23910" y="276752"/>
                </a:lnTo>
                <a:lnTo>
                  <a:pt x="31438" y="282486"/>
                </a:lnTo>
                <a:lnTo>
                  <a:pt x="40267" y="288214"/>
                </a:lnTo>
                <a:lnTo>
                  <a:pt x="47105" y="293938"/>
                </a:lnTo>
                <a:lnTo>
                  <a:pt x="52617" y="299659"/>
                </a:lnTo>
                <a:lnTo>
                  <a:pt x="57243" y="305377"/>
                </a:lnTo>
                <a:lnTo>
                  <a:pt x="62233" y="309189"/>
                </a:lnTo>
                <a:lnTo>
                  <a:pt x="67464" y="311732"/>
                </a:lnTo>
                <a:lnTo>
                  <a:pt x="72857" y="313426"/>
                </a:lnTo>
                <a:lnTo>
                  <a:pt x="82167" y="317413"/>
                </a:lnTo>
                <a:lnTo>
                  <a:pt x="107751" y="329463"/>
                </a:lnTo>
                <a:lnTo>
                  <a:pt x="119717" y="334772"/>
                </a:lnTo>
                <a:lnTo>
                  <a:pt x="130552" y="339264"/>
                </a:lnTo>
                <a:lnTo>
                  <a:pt x="140633" y="343211"/>
                </a:lnTo>
                <a:lnTo>
                  <a:pt x="151164" y="345842"/>
                </a:lnTo>
                <a:lnTo>
                  <a:pt x="161994" y="347596"/>
                </a:lnTo>
                <a:lnTo>
                  <a:pt x="173024" y="348766"/>
                </a:lnTo>
                <a:lnTo>
                  <a:pt x="186093" y="349546"/>
                </a:lnTo>
                <a:lnTo>
                  <a:pt x="215853" y="350412"/>
                </a:lnTo>
                <a:lnTo>
                  <a:pt x="230838" y="349690"/>
                </a:lnTo>
                <a:lnTo>
                  <a:pt x="245590" y="348257"/>
                </a:lnTo>
                <a:lnTo>
                  <a:pt x="260187" y="346348"/>
                </a:lnTo>
                <a:lnTo>
                  <a:pt x="271824" y="344124"/>
                </a:lnTo>
                <a:lnTo>
                  <a:pt x="281486" y="341688"/>
                </a:lnTo>
                <a:lnTo>
                  <a:pt x="289834" y="339112"/>
                </a:lnTo>
                <a:lnTo>
                  <a:pt x="296350" y="337395"/>
                </a:lnTo>
                <a:lnTo>
                  <a:pt x="306132" y="335486"/>
                </a:lnTo>
                <a:lnTo>
                  <a:pt x="316194" y="329558"/>
                </a:lnTo>
                <a:lnTo>
                  <a:pt x="327016" y="321526"/>
                </a:lnTo>
                <a:lnTo>
                  <a:pt x="338176" y="314781"/>
                </a:lnTo>
                <a:lnTo>
                  <a:pt x="349486" y="306068"/>
                </a:lnTo>
                <a:lnTo>
                  <a:pt x="359910" y="297751"/>
                </a:lnTo>
                <a:lnTo>
                  <a:pt x="364023" y="295533"/>
                </a:lnTo>
                <a:lnTo>
                  <a:pt x="375107" y="2910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3"/>
          <p:cNvSpPr/>
          <p:nvPr/>
        </p:nvSpPr>
        <p:spPr>
          <a:xfrm>
            <a:off x="2891789" y="4449127"/>
            <a:ext cx="77154" cy="411481"/>
          </a:xfrm>
          <a:custGeom>
            <a:avLst/>
            <a:gdLst/>
            <a:ahLst/>
            <a:cxnLst/>
            <a:rect l="0" t="0" r="0" b="0"/>
            <a:pathLst>
              <a:path w="77154" h="411481">
                <a:moveTo>
                  <a:pt x="0" y="0"/>
                </a:moveTo>
                <a:lnTo>
                  <a:pt x="0" y="32083"/>
                </a:lnTo>
                <a:lnTo>
                  <a:pt x="953" y="37581"/>
                </a:lnTo>
                <a:lnTo>
                  <a:pt x="2540" y="43152"/>
                </a:lnTo>
                <a:lnTo>
                  <a:pt x="4552" y="48770"/>
                </a:lnTo>
                <a:lnTo>
                  <a:pt x="6844" y="60136"/>
                </a:lnTo>
                <a:lnTo>
                  <a:pt x="9326" y="75333"/>
                </a:lnTo>
                <a:lnTo>
                  <a:pt x="20152" y="145373"/>
                </a:lnTo>
                <a:lnTo>
                  <a:pt x="22960" y="159781"/>
                </a:lnTo>
                <a:lnTo>
                  <a:pt x="25784" y="172243"/>
                </a:lnTo>
                <a:lnTo>
                  <a:pt x="28619" y="183409"/>
                </a:lnTo>
                <a:lnTo>
                  <a:pt x="30510" y="196568"/>
                </a:lnTo>
                <a:lnTo>
                  <a:pt x="31770" y="211055"/>
                </a:lnTo>
                <a:lnTo>
                  <a:pt x="32610" y="226428"/>
                </a:lnTo>
                <a:lnTo>
                  <a:pt x="34123" y="239535"/>
                </a:lnTo>
                <a:lnTo>
                  <a:pt x="36084" y="251130"/>
                </a:lnTo>
                <a:lnTo>
                  <a:pt x="38344" y="261718"/>
                </a:lnTo>
                <a:lnTo>
                  <a:pt x="39850" y="271633"/>
                </a:lnTo>
                <a:lnTo>
                  <a:pt x="40854" y="281102"/>
                </a:lnTo>
                <a:lnTo>
                  <a:pt x="41524" y="290271"/>
                </a:lnTo>
                <a:lnTo>
                  <a:pt x="43875" y="301147"/>
                </a:lnTo>
                <a:lnTo>
                  <a:pt x="47348" y="313159"/>
                </a:lnTo>
                <a:lnTo>
                  <a:pt x="51568" y="325930"/>
                </a:lnTo>
                <a:lnTo>
                  <a:pt x="54381" y="336350"/>
                </a:lnTo>
                <a:lnTo>
                  <a:pt x="56257" y="345201"/>
                </a:lnTo>
                <a:lnTo>
                  <a:pt x="57507" y="353006"/>
                </a:lnTo>
                <a:lnTo>
                  <a:pt x="58341" y="360115"/>
                </a:lnTo>
                <a:lnTo>
                  <a:pt x="58897" y="366759"/>
                </a:lnTo>
                <a:lnTo>
                  <a:pt x="60467" y="379222"/>
                </a:lnTo>
                <a:lnTo>
                  <a:pt x="62219" y="385212"/>
                </a:lnTo>
                <a:lnTo>
                  <a:pt x="64339" y="391110"/>
                </a:lnTo>
                <a:lnTo>
                  <a:pt x="66705" y="395995"/>
                </a:lnTo>
                <a:lnTo>
                  <a:pt x="69236" y="400205"/>
                </a:lnTo>
                <a:lnTo>
                  <a:pt x="77153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4"/>
          <p:cNvSpPr/>
          <p:nvPr/>
        </p:nvSpPr>
        <p:spPr>
          <a:xfrm>
            <a:off x="2900362" y="4356173"/>
            <a:ext cx="383942" cy="457268"/>
          </a:xfrm>
          <a:custGeom>
            <a:avLst/>
            <a:gdLst/>
            <a:ahLst/>
            <a:cxnLst/>
            <a:rect l="0" t="0" r="0" b="0"/>
            <a:pathLst>
              <a:path w="383942" h="457268">
                <a:moveTo>
                  <a:pt x="0" y="101527"/>
                </a:moveTo>
                <a:lnTo>
                  <a:pt x="4551" y="87874"/>
                </a:lnTo>
                <a:lnTo>
                  <a:pt x="7381" y="74833"/>
                </a:lnTo>
                <a:lnTo>
                  <a:pt x="9683" y="71348"/>
                </a:lnTo>
                <a:lnTo>
                  <a:pt x="21072" y="61893"/>
                </a:lnTo>
                <a:lnTo>
                  <a:pt x="31855" y="52107"/>
                </a:lnTo>
                <a:lnTo>
                  <a:pt x="41463" y="42732"/>
                </a:lnTo>
                <a:lnTo>
                  <a:pt x="47644" y="38518"/>
                </a:lnTo>
                <a:lnTo>
                  <a:pt x="54623" y="34756"/>
                </a:lnTo>
                <a:lnTo>
                  <a:pt x="62133" y="31295"/>
                </a:lnTo>
                <a:lnTo>
                  <a:pt x="69997" y="28036"/>
                </a:lnTo>
                <a:lnTo>
                  <a:pt x="78097" y="24910"/>
                </a:lnTo>
                <a:lnTo>
                  <a:pt x="94717" y="18897"/>
                </a:lnTo>
                <a:lnTo>
                  <a:pt x="111629" y="13050"/>
                </a:lnTo>
                <a:lnTo>
                  <a:pt x="119187" y="11110"/>
                </a:lnTo>
                <a:lnTo>
                  <a:pt x="126130" y="9816"/>
                </a:lnTo>
                <a:lnTo>
                  <a:pt x="132664" y="8954"/>
                </a:lnTo>
                <a:lnTo>
                  <a:pt x="139878" y="7426"/>
                </a:lnTo>
                <a:lnTo>
                  <a:pt x="147544" y="5456"/>
                </a:lnTo>
                <a:lnTo>
                  <a:pt x="155513" y="3189"/>
                </a:lnTo>
                <a:lnTo>
                  <a:pt x="166907" y="671"/>
                </a:lnTo>
                <a:lnTo>
                  <a:pt x="171279" y="0"/>
                </a:lnTo>
                <a:lnTo>
                  <a:pt x="181216" y="1793"/>
                </a:lnTo>
                <a:lnTo>
                  <a:pt x="191983" y="5766"/>
                </a:lnTo>
                <a:lnTo>
                  <a:pt x="203118" y="10706"/>
                </a:lnTo>
                <a:lnTo>
                  <a:pt x="211877" y="16077"/>
                </a:lnTo>
                <a:lnTo>
                  <a:pt x="215547" y="18842"/>
                </a:lnTo>
                <a:lnTo>
                  <a:pt x="217993" y="22591"/>
                </a:lnTo>
                <a:lnTo>
                  <a:pt x="220710" y="31837"/>
                </a:lnTo>
                <a:lnTo>
                  <a:pt x="221919" y="42296"/>
                </a:lnTo>
                <a:lnTo>
                  <a:pt x="222455" y="53294"/>
                </a:lnTo>
                <a:lnTo>
                  <a:pt x="222694" y="64533"/>
                </a:lnTo>
                <a:lnTo>
                  <a:pt x="220260" y="78417"/>
                </a:lnTo>
                <a:lnTo>
                  <a:pt x="218277" y="86120"/>
                </a:lnTo>
                <a:lnTo>
                  <a:pt x="210995" y="99760"/>
                </a:lnTo>
                <a:lnTo>
                  <a:pt x="201408" y="113124"/>
                </a:lnTo>
                <a:lnTo>
                  <a:pt x="174113" y="153360"/>
                </a:lnTo>
                <a:lnTo>
                  <a:pt x="165606" y="162752"/>
                </a:lnTo>
                <a:lnTo>
                  <a:pt x="155171" y="172824"/>
                </a:lnTo>
                <a:lnTo>
                  <a:pt x="143452" y="183348"/>
                </a:lnTo>
                <a:lnTo>
                  <a:pt x="120272" y="205202"/>
                </a:lnTo>
                <a:lnTo>
                  <a:pt x="108756" y="216363"/>
                </a:lnTo>
                <a:lnTo>
                  <a:pt x="99174" y="223805"/>
                </a:lnTo>
                <a:lnTo>
                  <a:pt x="90881" y="228765"/>
                </a:lnTo>
                <a:lnTo>
                  <a:pt x="83447" y="232072"/>
                </a:lnTo>
                <a:lnTo>
                  <a:pt x="72648" y="235747"/>
                </a:lnTo>
                <a:lnTo>
                  <a:pt x="61213" y="237815"/>
                </a:lnTo>
                <a:lnTo>
                  <a:pt x="57953" y="238106"/>
                </a:lnTo>
                <a:lnTo>
                  <a:pt x="55781" y="237347"/>
                </a:lnTo>
                <a:lnTo>
                  <a:pt x="54332" y="235888"/>
                </a:lnTo>
                <a:lnTo>
                  <a:pt x="52007" y="231255"/>
                </a:lnTo>
                <a:lnTo>
                  <a:pt x="52769" y="229922"/>
                </a:lnTo>
                <a:lnTo>
                  <a:pt x="56155" y="225901"/>
                </a:lnTo>
                <a:lnTo>
                  <a:pt x="67968" y="218283"/>
                </a:lnTo>
                <a:lnTo>
                  <a:pt x="75611" y="210251"/>
                </a:lnTo>
                <a:lnTo>
                  <a:pt x="78982" y="205442"/>
                </a:lnTo>
                <a:lnTo>
                  <a:pt x="87808" y="197559"/>
                </a:lnTo>
                <a:lnTo>
                  <a:pt x="92829" y="194123"/>
                </a:lnTo>
                <a:lnTo>
                  <a:pt x="101891" y="188975"/>
                </a:lnTo>
                <a:lnTo>
                  <a:pt x="127200" y="175636"/>
                </a:lnTo>
                <a:lnTo>
                  <a:pt x="138140" y="170935"/>
                </a:lnTo>
                <a:lnTo>
                  <a:pt x="147338" y="167801"/>
                </a:lnTo>
                <a:lnTo>
                  <a:pt x="155376" y="165712"/>
                </a:lnTo>
                <a:lnTo>
                  <a:pt x="166449" y="163367"/>
                </a:lnTo>
                <a:lnTo>
                  <a:pt x="193992" y="158221"/>
                </a:lnTo>
                <a:lnTo>
                  <a:pt x="206481" y="156468"/>
                </a:lnTo>
                <a:lnTo>
                  <a:pt x="217664" y="155299"/>
                </a:lnTo>
                <a:lnTo>
                  <a:pt x="227977" y="154520"/>
                </a:lnTo>
                <a:lnTo>
                  <a:pt x="237710" y="154953"/>
                </a:lnTo>
                <a:lnTo>
                  <a:pt x="247055" y="156194"/>
                </a:lnTo>
                <a:lnTo>
                  <a:pt x="256144" y="157975"/>
                </a:lnTo>
                <a:lnTo>
                  <a:pt x="265060" y="160114"/>
                </a:lnTo>
                <a:lnTo>
                  <a:pt x="273862" y="162492"/>
                </a:lnTo>
                <a:lnTo>
                  <a:pt x="282587" y="165030"/>
                </a:lnTo>
                <a:lnTo>
                  <a:pt x="290309" y="167675"/>
                </a:lnTo>
                <a:lnTo>
                  <a:pt x="297362" y="170391"/>
                </a:lnTo>
                <a:lnTo>
                  <a:pt x="303969" y="173153"/>
                </a:lnTo>
                <a:lnTo>
                  <a:pt x="311231" y="176900"/>
                </a:lnTo>
                <a:lnTo>
                  <a:pt x="318930" y="181303"/>
                </a:lnTo>
                <a:lnTo>
                  <a:pt x="326920" y="186143"/>
                </a:lnTo>
                <a:lnTo>
                  <a:pt x="338338" y="196602"/>
                </a:lnTo>
                <a:lnTo>
                  <a:pt x="347540" y="206647"/>
                </a:lnTo>
                <a:lnTo>
                  <a:pt x="357980" y="214287"/>
                </a:lnTo>
                <a:lnTo>
                  <a:pt x="362478" y="219563"/>
                </a:lnTo>
                <a:lnTo>
                  <a:pt x="370017" y="233045"/>
                </a:lnTo>
                <a:lnTo>
                  <a:pt x="379615" y="252149"/>
                </a:lnTo>
                <a:lnTo>
                  <a:pt x="381664" y="261949"/>
                </a:lnTo>
                <a:lnTo>
                  <a:pt x="383030" y="274197"/>
                </a:lnTo>
                <a:lnTo>
                  <a:pt x="383941" y="288078"/>
                </a:lnTo>
                <a:lnTo>
                  <a:pt x="383596" y="300190"/>
                </a:lnTo>
                <a:lnTo>
                  <a:pt x="382413" y="311121"/>
                </a:lnTo>
                <a:lnTo>
                  <a:pt x="380672" y="321266"/>
                </a:lnTo>
                <a:lnTo>
                  <a:pt x="378559" y="329935"/>
                </a:lnTo>
                <a:lnTo>
                  <a:pt x="376198" y="337619"/>
                </a:lnTo>
                <a:lnTo>
                  <a:pt x="373671" y="344646"/>
                </a:lnTo>
                <a:lnTo>
                  <a:pt x="370081" y="352189"/>
                </a:lnTo>
                <a:lnTo>
                  <a:pt x="365783" y="360075"/>
                </a:lnTo>
                <a:lnTo>
                  <a:pt x="361013" y="368190"/>
                </a:lnTo>
                <a:lnTo>
                  <a:pt x="350633" y="382286"/>
                </a:lnTo>
                <a:lnTo>
                  <a:pt x="339669" y="394901"/>
                </a:lnTo>
                <a:lnTo>
                  <a:pt x="328447" y="406857"/>
                </a:lnTo>
                <a:lnTo>
                  <a:pt x="311419" y="424299"/>
                </a:lnTo>
                <a:lnTo>
                  <a:pt x="302862" y="430056"/>
                </a:lnTo>
                <a:lnTo>
                  <a:pt x="292396" y="435799"/>
                </a:lnTo>
                <a:lnTo>
                  <a:pt x="280655" y="441532"/>
                </a:lnTo>
                <a:lnTo>
                  <a:pt x="270924" y="445355"/>
                </a:lnTo>
                <a:lnTo>
                  <a:pt x="262531" y="447903"/>
                </a:lnTo>
                <a:lnTo>
                  <a:pt x="255031" y="449601"/>
                </a:lnTo>
                <a:lnTo>
                  <a:pt x="248126" y="451686"/>
                </a:lnTo>
                <a:lnTo>
                  <a:pt x="241617" y="454029"/>
                </a:lnTo>
                <a:lnTo>
                  <a:pt x="235373" y="456544"/>
                </a:lnTo>
                <a:lnTo>
                  <a:pt x="229305" y="457267"/>
                </a:lnTo>
                <a:lnTo>
                  <a:pt x="217483" y="455531"/>
                </a:lnTo>
                <a:lnTo>
                  <a:pt x="204996" y="455640"/>
                </a:lnTo>
                <a:lnTo>
                  <a:pt x="188099" y="456664"/>
                </a:lnTo>
                <a:lnTo>
                  <a:pt x="51435" y="4444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5"/>
          <p:cNvSpPr/>
          <p:nvPr/>
        </p:nvSpPr>
        <p:spPr>
          <a:xfrm>
            <a:off x="5172075" y="4243387"/>
            <a:ext cx="402908" cy="522924"/>
          </a:xfrm>
          <a:custGeom>
            <a:avLst/>
            <a:gdLst/>
            <a:ahLst/>
            <a:cxnLst/>
            <a:rect l="0" t="0" r="0" b="0"/>
            <a:pathLst>
              <a:path w="402908" h="522924">
                <a:moveTo>
                  <a:pt x="0" y="522923"/>
                </a:moveTo>
                <a:lnTo>
                  <a:pt x="0" y="510991"/>
                </a:lnTo>
                <a:lnTo>
                  <a:pt x="952" y="508301"/>
                </a:lnTo>
                <a:lnTo>
                  <a:pt x="5891" y="499964"/>
                </a:lnTo>
                <a:lnTo>
                  <a:pt x="7380" y="494304"/>
                </a:lnTo>
                <a:lnTo>
                  <a:pt x="9289" y="480051"/>
                </a:lnTo>
                <a:lnTo>
                  <a:pt x="13018" y="463547"/>
                </a:lnTo>
                <a:lnTo>
                  <a:pt x="14394" y="451906"/>
                </a:lnTo>
                <a:lnTo>
                  <a:pt x="15311" y="438431"/>
                </a:lnTo>
                <a:lnTo>
                  <a:pt x="15922" y="423732"/>
                </a:lnTo>
                <a:lnTo>
                  <a:pt x="17282" y="411076"/>
                </a:lnTo>
                <a:lnTo>
                  <a:pt x="19141" y="399780"/>
                </a:lnTo>
                <a:lnTo>
                  <a:pt x="21333" y="389393"/>
                </a:lnTo>
                <a:lnTo>
                  <a:pt x="23747" y="379610"/>
                </a:lnTo>
                <a:lnTo>
                  <a:pt x="26309" y="370231"/>
                </a:lnTo>
                <a:lnTo>
                  <a:pt x="28969" y="361121"/>
                </a:lnTo>
                <a:lnTo>
                  <a:pt x="32648" y="339807"/>
                </a:lnTo>
                <a:lnTo>
                  <a:pt x="41814" y="275486"/>
                </a:lnTo>
                <a:lnTo>
                  <a:pt x="45021" y="249380"/>
                </a:lnTo>
                <a:lnTo>
                  <a:pt x="47159" y="229118"/>
                </a:lnTo>
                <a:lnTo>
                  <a:pt x="48584" y="212753"/>
                </a:lnTo>
                <a:lnTo>
                  <a:pt x="50487" y="199938"/>
                </a:lnTo>
                <a:lnTo>
                  <a:pt x="52708" y="189489"/>
                </a:lnTo>
                <a:lnTo>
                  <a:pt x="56763" y="173753"/>
                </a:lnTo>
                <a:lnTo>
                  <a:pt x="59998" y="158586"/>
                </a:lnTo>
                <a:lnTo>
                  <a:pt x="66566" y="142450"/>
                </a:lnTo>
                <a:lnTo>
                  <a:pt x="71812" y="131256"/>
                </a:lnTo>
                <a:lnTo>
                  <a:pt x="74545" y="127509"/>
                </a:lnTo>
                <a:lnTo>
                  <a:pt x="77319" y="125011"/>
                </a:lnTo>
                <a:lnTo>
                  <a:pt x="80121" y="123346"/>
                </a:lnTo>
                <a:lnTo>
                  <a:pt x="82941" y="123188"/>
                </a:lnTo>
                <a:lnTo>
                  <a:pt x="85774" y="124035"/>
                </a:lnTo>
                <a:lnTo>
                  <a:pt x="91462" y="127517"/>
                </a:lnTo>
                <a:lnTo>
                  <a:pt x="102874" y="137513"/>
                </a:lnTo>
                <a:lnTo>
                  <a:pt x="105730" y="140253"/>
                </a:lnTo>
                <a:lnTo>
                  <a:pt x="107634" y="143985"/>
                </a:lnTo>
                <a:lnTo>
                  <a:pt x="109750" y="153210"/>
                </a:lnTo>
                <a:lnTo>
                  <a:pt x="115770" y="163661"/>
                </a:lnTo>
                <a:lnTo>
                  <a:pt x="120042" y="169115"/>
                </a:lnTo>
                <a:lnTo>
                  <a:pt x="122891" y="174656"/>
                </a:lnTo>
                <a:lnTo>
                  <a:pt x="126056" y="185892"/>
                </a:lnTo>
                <a:lnTo>
                  <a:pt x="130002" y="197237"/>
                </a:lnTo>
                <a:lnTo>
                  <a:pt x="144847" y="233694"/>
                </a:lnTo>
                <a:lnTo>
                  <a:pt x="152642" y="254359"/>
                </a:lnTo>
                <a:lnTo>
                  <a:pt x="156053" y="263870"/>
                </a:lnTo>
                <a:lnTo>
                  <a:pt x="169957" y="300011"/>
                </a:lnTo>
                <a:lnTo>
                  <a:pt x="174264" y="310497"/>
                </a:lnTo>
                <a:lnTo>
                  <a:pt x="178089" y="319393"/>
                </a:lnTo>
                <a:lnTo>
                  <a:pt x="181591" y="327229"/>
                </a:lnTo>
                <a:lnTo>
                  <a:pt x="186783" y="336262"/>
                </a:lnTo>
                <a:lnTo>
                  <a:pt x="193102" y="346095"/>
                </a:lnTo>
                <a:lnTo>
                  <a:pt x="200172" y="356460"/>
                </a:lnTo>
                <a:lnTo>
                  <a:pt x="215648" y="380677"/>
                </a:lnTo>
                <a:lnTo>
                  <a:pt x="223775" y="393802"/>
                </a:lnTo>
                <a:lnTo>
                  <a:pt x="230146" y="403504"/>
                </a:lnTo>
                <a:lnTo>
                  <a:pt x="239764" y="416825"/>
                </a:lnTo>
                <a:lnTo>
                  <a:pt x="249754" y="428461"/>
                </a:lnTo>
                <a:lnTo>
                  <a:pt x="259592" y="438077"/>
                </a:lnTo>
                <a:lnTo>
                  <a:pt x="267139" y="442351"/>
                </a:lnTo>
                <a:lnTo>
                  <a:pt x="276208" y="444251"/>
                </a:lnTo>
                <a:lnTo>
                  <a:pt x="285636" y="445095"/>
                </a:lnTo>
                <a:lnTo>
                  <a:pt x="297953" y="445681"/>
                </a:lnTo>
                <a:lnTo>
                  <a:pt x="301650" y="443191"/>
                </a:lnTo>
                <a:lnTo>
                  <a:pt x="303970" y="441193"/>
                </a:lnTo>
                <a:lnTo>
                  <a:pt x="305517" y="438908"/>
                </a:lnTo>
                <a:lnTo>
                  <a:pt x="307235" y="433830"/>
                </a:lnTo>
                <a:lnTo>
                  <a:pt x="309291" y="412155"/>
                </a:lnTo>
                <a:lnTo>
                  <a:pt x="313040" y="387015"/>
                </a:lnTo>
                <a:lnTo>
                  <a:pt x="314420" y="375168"/>
                </a:lnTo>
                <a:lnTo>
                  <a:pt x="315341" y="364412"/>
                </a:lnTo>
                <a:lnTo>
                  <a:pt x="315955" y="354384"/>
                </a:lnTo>
                <a:lnTo>
                  <a:pt x="317317" y="344841"/>
                </a:lnTo>
                <a:lnTo>
                  <a:pt x="319177" y="335621"/>
                </a:lnTo>
                <a:lnTo>
                  <a:pt x="321369" y="326618"/>
                </a:lnTo>
                <a:lnTo>
                  <a:pt x="323784" y="312995"/>
                </a:lnTo>
                <a:lnTo>
                  <a:pt x="329006" y="277539"/>
                </a:lnTo>
                <a:lnTo>
                  <a:pt x="334590" y="248844"/>
                </a:lnTo>
                <a:lnTo>
                  <a:pt x="367934" y="95094"/>
                </a:lnTo>
                <a:lnTo>
                  <a:pt x="372924" y="76731"/>
                </a:lnTo>
                <a:lnTo>
                  <a:pt x="378156" y="60679"/>
                </a:lnTo>
                <a:lnTo>
                  <a:pt x="383549" y="46168"/>
                </a:lnTo>
                <a:lnTo>
                  <a:pt x="388097" y="35541"/>
                </a:lnTo>
                <a:lnTo>
                  <a:pt x="392081" y="27504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6"/>
          <p:cNvSpPr/>
          <p:nvPr/>
        </p:nvSpPr>
        <p:spPr>
          <a:xfrm>
            <a:off x="5634990" y="4322280"/>
            <a:ext cx="458172" cy="448461"/>
          </a:xfrm>
          <a:custGeom>
            <a:avLst/>
            <a:gdLst/>
            <a:ahLst/>
            <a:cxnLst/>
            <a:rect l="0" t="0" r="0" b="0"/>
            <a:pathLst>
              <a:path w="458172" h="448461">
                <a:moveTo>
                  <a:pt x="0" y="15405"/>
                </a:moveTo>
                <a:lnTo>
                  <a:pt x="0" y="35555"/>
                </a:lnTo>
                <a:lnTo>
                  <a:pt x="952" y="43126"/>
                </a:lnTo>
                <a:lnTo>
                  <a:pt x="4551" y="66778"/>
                </a:lnTo>
                <a:lnTo>
                  <a:pt x="5891" y="77276"/>
                </a:lnTo>
                <a:lnTo>
                  <a:pt x="6785" y="86179"/>
                </a:lnTo>
                <a:lnTo>
                  <a:pt x="7381" y="94020"/>
                </a:lnTo>
                <a:lnTo>
                  <a:pt x="8043" y="107813"/>
                </a:lnTo>
                <a:lnTo>
                  <a:pt x="8219" y="114157"/>
                </a:lnTo>
                <a:lnTo>
                  <a:pt x="8541" y="176290"/>
                </a:lnTo>
                <a:lnTo>
                  <a:pt x="10456" y="192194"/>
                </a:lnTo>
                <a:lnTo>
                  <a:pt x="13638" y="212322"/>
                </a:lnTo>
                <a:lnTo>
                  <a:pt x="17664" y="235265"/>
                </a:lnTo>
                <a:lnTo>
                  <a:pt x="20349" y="253418"/>
                </a:lnTo>
                <a:lnTo>
                  <a:pt x="22138" y="268378"/>
                </a:lnTo>
                <a:lnTo>
                  <a:pt x="23331" y="281209"/>
                </a:lnTo>
                <a:lnTo>
                  <a:pt x="24126" y="292620"/>
                </a:lnTo>
                <a:lnTo>
                  <a:pt x="24657" y="303084"/>
                </a:lnTo>
                <a:lnTo>
                  <a:pt x="25010" y="312919"/>
                </a:lnTo>
                <a:lnTo>
                  <a:pt x="26198" y="327095"/>
                </a:lnTo>
                <a:lnTo>
                  <a:pt x="30059" y="363166"/>
                </a:lnTo>
                <a:lnTo>
                  <a:pt x="32422" y="379643"/>
                </a:lnTo>
                <a:lnTo>
                  <a:pt x="34949" y="394438"/>
                </a:lnTo>
                <a:lnTo>
                  <a:pt x="37587" y="408111"/>
                </a:lnTo>
                <a:lnTo>
                  <a:pt x="40298" y="419132"/>
                </a:lnTo>
                <a:lnTo>
                  <a:pt x="43057" y="428383"/>
                </a:lnTo>
                <a:lnTo>
                  <a:pt x="49780" y="447818"/>
                </a:lnTo>
                <a:lnTo>
                  <a:pt x="50331" y="448460"/>
                </a:lnTo>
                <a:lnTo>
                  <a:pt x="50699" y="447936"/>
                </a:lnTo>
                <a:lnTo>
                  <a:pt x="50944" y="446634"/>
                </a:lnTo>
                <a:lnTo>
                  <a:pt x="48677" y="437567"/>
                </a:lnTo>
                <a:lnTo>
                  <a:pt x="46739" y="431149"/>
                </a:lnTo>
                <a:lnTo>
                  <a:pt x="44494" y="421155"/>
                </a:lnTo>
                <a:lnTo>
                  <a:pt x="39460" y="394810"/>
                </a:lnTo>
                <a:lnTo>
                  <a:pt x="37736" y="382642"/>
                </a:lnTo>
                <a:lnTo>
                  <a:pt x="36587" y="371672"/>
                </a:lnTo>
                <a:lnTo>
                  <a:pt x="35821" y="361501"/>
                </a:lnTo>
                <a:lnTo>
                  <a:pt x="30193" y="306229"/>
                </a:lnTo>
                <a:lnTo>
                  <a:pt x="28701" y="279773"/>
                </a:lnTo>
                <a:lnTo>
                  <a:pt x="27043" y="217356"/>
                </a:lnTo>
                <a:lnTo>
                  <a:pt x="28506" y="185282"/>
                </a:lnTo>
                <a:lnTo>
                  <a:pt x="31386" y="153421"/>
                </a:lnTo>
                <a:lnTo>
                  <a:pt x="35211" y="121703"/>
                </a:lnTo>
                <a:lnTo>
                  <a:pt x="38714" y="96748"/>
                </a:lnTo>
                <a:lnTo>
                  <a:pt x="42002" y="76301"/>
                </a:lnTo>
                <a:lnTo>
                  <a:pt x="45147" y="58859"/>
                </a:lnTo>
                <a:lnTo>
                  <a:pt x="48195" y="46280"/>
                </a:lnTo>
                <a:lnTo>
                  <a:pt x="51180" y="36941"/>
                </a:lnTo>
                <a:lnTo>
                  <a:pt x="54122" y="29762"/>
                </a:lnTo>
                <a:lnTo>
                  <a:pt x="57989" y="25929"/>
                </a:lnTo>
                <a:lnTo>
                  <a:pt x="62471" y="24326"/>
                </a:lnTo>
                <a:lnTo>
                  <a:pt x="74252" y="24046"/>
                </a:lnTo>
                <a:lnTo>
                  <a:pt x="85395" y="28548"/>
                </a:lnTo>
                <a:lnTo>
                  <a:pt x="89315" y="31787"/>
                </a:lnTo>
                <a:lnTo>
                  <a:pt x="96210" y="40466"/>
                </a:lnTo>
                <a:lnTo>
                  <a:pt x="102450" y="50673"/>
                </a:lnTo>
                <a:lnTo>
                  <a:pt x="110303" y="64417"/>
                </a:lnTo>
                <a:lnTo>
                  <a:pt x="123318" y="86400"/>
                </a:lnTo>
                <a:lnTo>
                  <a:pt x="131742" y="105597"/>
                </a:lnTo>
                <a:lnTo>
                  <a:pt x="141168" y="129826"/>
                </a:lnTo>
                <a:lnTo>
                  <a:pt x="158943" y="177701"/>
                </a:lnTo>
                <a:lnTo>
                  <a:pt x="165017" y="193135"/>
                </a:lnTo>
                <a:lnTo>
                  <a:pt x="170019" y="205329"/>
                </a:lnTo>
                <a:lnTo>
                  <a:pt x="175259" y="217268"/>
                </a:lnTo>
                <a:lnTo>
                  <a:pt x="186160" y="240694"/>
                </a:lnTo>
                <a:lnTo>
                  <a:pt x="191734" y="251323"/>
                </a:lnTo>
                <a:lnTo>
                  <a:pt x="197355" y="261266"/>
                </a:lnTo>
                <a:lnTo>
                  <a:pt x="203007" y="270752"/>
                </a:lnTo>
                <a:lnTo>
                  <a:pt x="211828" y="283833"/>
                </a:lnTo>
                <a:lnTo>
                  <a:pt x="220701" y="295440"/>
                </a:lnTo>
                <a:lnTo>
                  <a:pt x="222381" y="296393"/>
                </a:lnTo>
                <a:lnTo>
                  <a:pt x="226788" y="297451"/>
                </a:lnTo>
                <a:lnTo>
                  <a:pt x="229297" y="296780"/>
                </a:lnTo>
                <a:lnTo>
                  <a:pt x="234624" y="293496"/>
                </a:lnTo>
                <a:lnTo>
                  <a:pt x="242979" y="286291"/>
                </a:lnTo>
                <a:lnTo>
                  <a:pt x="244853" y="282673"/>
                </a:lnTo>
                <a:lnTo>
                  <a:pt x="246936" y="273573"/>
                </a:lnTo>
                <a:lnTo>
                  <a:pt x="247862" y="263179"/>
                </a:lnTo>
                <a:lnTo>
                  <a:pt x="248109" y="257740"/>
                </a:lnTo>
                <a:lnTo>
                  <a:pt x="250922" y="246617"/>
                </a:lnTo>
                <a:lnTo>
                  <a:pt x="253006" y="240984"/>
                </a:lnTo>
                <a:lnTo>
                  <a:pt x="255348" y="231513"/>
                </a:lnTo>
                <a:lnTo>
                  <a:pt x="257862" y="219485"/>
                </a:lnTo>
                <a:lnTo>
                  <a:pt x="260491" y="205750"/>
                </a:lnTo>
                <a:lnTo>
                  <a:pt x="263195" y="193736"/>
                </a:lnTo>
                <a:lnTo>
                  <a:pt x="265951" y="182870"/>
                </a:lnTo>
                <a:lnTo>
                  <a:pt x="268740" y="172768"/>
                </a:lnTo>
                <a:lnTo>
                  <a:pt x="270600" y="163176"/>
                </a:lnTo>
                <a:lnTo>
                  <a:pt x="271840" y="153924"/>
                </a:lnTo>
                <a:lnTo>
                  <a:pt x="272667" y="144898"/>
                </a:lnTo>
                <a:lnTo>
                  <a:pt x="274170" y="136024"/>
                </a:lnTo>
                <a:lnTo>
                  <a:pt x="276125" y="127250"/>
                </a:lnTo>
                <a:lnTo>
                  <a:pt x="278381" y="118543"/>
                </a:lnTo>
                <a:lnTo>
                  <a:pt x="279885" y="110834"/>
                </a:lnTo>
                <a:lnTo>
                  <a:pt x="281555" y="97188"/>
                </a:lnTo>
                <a:lnTo>
                  <a:pt x="282953" y="89929"/>
                </a:lnTo>
                <a:lnTo>
                  <a:pt x="284838" y="82233"/>
                </a:lnTo>
                <a:lnTo>
                  <a:pt x="287047" y="74244"/>
                </a:lnTo>
                <a:lnTo>
                  <a:pt x="289501" y="60288"/>
                </a:lnTo>
                <a:lnTo>
                  <a:pt x="291545" y="47735"/>
                </a:lnTo>
                <a:lnTo>
                  <a:pt x="295627" y="35806"/>
                </a:lnTo>
                <a:lnTo>
                  <a:pt x="300617" y="26694"/>
                </a:lnTo>
                <a:lnTo>
                  <a:pt x="305057" y="19470"/>
                </a:lnTo>
                <a:lnTo>
                  <a:pt x="308510" y="10047"/>
                </a:lnTo>
                <a:lnTo>
                  <a:pt x="312693" y="4134"/>
                </a:lnTo>
                <a:lnTo>
                  <a:pt x="316094" y="2176"/>
                </a:lnTo>
                <a:lnTo>
                  <a:pt x="324953" y="0"/>
                </a:lnTo>
                <a:lnTo>
                  <a:pt x="329030" y="372"/>
                </a:lnTo>
                <a:lnTo>
                  <a:pt x="332701" y="1573"/>
                </a:lnTo>
                <a:lnTo>
                  <a:pt x="339320" y="5447"/>
                </a:lnTo>
                <a:lnTo>
                  <a:pt x="351329" y="15695"/>
                </a:lnTo>
                <a:lnTo>
                  <a:pt x="354235" y="18456"/>
                </a:lnTo>
                <a:lnTo>
                  <a:pt x="358076" y="25059"/>
                </a:lnTo>
                <a:lnTo>
                  <a:pt x="362542" y="34223"/>
                </a:lnTo>
                <a:lnTo>
                  <a:pt x="371632" y="54248"/>
                </a:lnTo>
                <a:lnTo>
                  <a:pt x="378847" y="69499"/>
                </a:lnTo>
                <a:lnTo>
                  <a:pt x="382105" y="77185"/>
                </a:lnTo>
                <a:lnTo>
                  <a:pt x="385229" y="85166"/>
                </a:lnTo>
                <a:lnTo>
                  <a:pt x="388264" y="93345"/>
                </a:lnTo>
                <a:lnTo>
                  <a:pt x="391240" y="105465"/>
                </a:lnTo>
                <a:lnTo>
                  <a:pt x="394176" y="120212"/>
                </a:lnTo>
                <a:lnTo>
                  <a:pt x="397087" y="136711"/>
                </a:lnTo>
                <a:lnTo>
                  <a:pt x="400932" y="154378"/>
                </a:lnTo>
                <a:lnTo>
                  <a:pt x="405400" y="172824"/>
                </a:lnTo>
                <a:lnTo>
                  <a:pt x="410284" y="191788"/>
                </a:lnTo>
                <a:lnTo>
                  <a:pt x="414493" y="210146"/>
                </a:lnTo>
                <a:lnTo>
                  <a:pt x="421708" y="245784"/>
                </a:lnTo>
                <a:lnTo>
                  <a:pt x="424014" y="260431"/>
                </a:lnTo>
                <a:lnTo>
                  <a:pt x="425551" y="273053"/>
                </a:lnTo>
                <a:lnTo>
                  <a:pt x="426576" y="284326"/>
                </a:lnTo>
                <a:lnTo>
                  <a:pt x="428211" y="296602"/>
                </a:lnTo>
                <a:lnTo>
                  <a:pt x="430254" y="309550"/>
                </a:lnTo>
                <a:lnTo>
                  <a:pt x="432568" y="322944"/>
                </a:lnTo>
                <a:lnTo>
                  <a:pt x="435064" y="334731"/>
                </a:lnTo>
                <a:lnTo>
                  <a:pt x="437680" y="345446"/>
                </a:lnTo>
                <a:lnTo>
                  <a:pt x="440377" y="355447"/>
                </a:lnTo>
                <a:lnTo>
                  <a:pt x="443127" y="366877"/>
                </a:lnTo>
                <a:lnTo>
                  <a:pt x="448723" y="392277"/>
                </a:lnTo>
                <a:lnTo>
                  <a:pt x="451548" y="402860"/>
                </a:lnTo>
                <a:lnTo>
                  <a:pt x="454384" y="411821"/>
                </a:lnTo>
                <a:lnTo>
                  <a:pt x="458171" y="424000"/>
                </a:lnTo>
                <a:lnTo>
                  <a:pt x="457847" y="425914"/>
                </a:lnTo>
                <a:lnTo>
                  <a:pt x="454342" y="426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7"/>
          <p:cNvSpPr/>
          <p:nvPr/>
        </p:nvSpPr>
        <p:spPr>
          <a:xfrm>
            <a:off x="6192202" y="4346257"/>
            <a:ext cx="68581" cy="471489"/>
          </a:xfrm>
          <a:custGeom>
            <a:avLst/>
            <a:gdLst/>
            <a:ahLst/>
            <a:cxnLst/>
            <a:rect l="0" t="0" r="0" b="0"/>
            <a:pathLst>
              <a:path w="68581" h="471489">
                <a:moveTo>
                  <a:pt x="0" y="0"/>
                </a:moveTo>
                <a:lnTo>
                  <a:pt x="4551" y="13653"/>
                </a:lnTo>
                <a:lnTo>
                  <a:pt x="6844" y="21484"/>
                </a:lnTo>
                <a:lnTo>
                  <a:pt x="11932" y="40346"/>
                </a:lnTo>
                <a:lnTo>
                  <a:pt x="14622" y="52615"/>
                </a:lnTo>
                <a:lnTo>
                  <a:pt x="20152" y="81487"/>
                </a:lnTo>
                <a:lnTo>
                  <a:pt x="22007" y="95282"/>
                </a:lnTo>
                <a:lnTo>
                  <a:pt x="23244" y="108289"/>
                </a:lnTo>
                <a:lnTo>
                  <a:pt x="24068" y="120770"/>
                </a:lnTo>
                <a:lnTo>
                  <a:pt x="25570" y="135758"/>
                </a:lnTo>
                <a:lnTo>
                  <a:pt x="29780" y="170192"/>
                </a:lnTo>
                <a:lnTo>
                  <a:pt x="31283" y="192519"/>
                </a:lnTo>
                <a:lnTo>
                  <a:pt x="32285" y="217881"/>
                </a:lnTo>
                <a:lnTo>
                  <a:pt x="32954" y="245267"/>
                </a:lnTo>
                <a:lnTo>
                  <a:pt x="34352" y="266381"/>
                </a:lnTo>
                <a:lnTo>
                  <a:pt x="36236" y="283315"/>
                </a:lnTo>
                <a:lnTo>
                  <a:pt x="38445" y="297462"/>
                </a:lnTo>
                <a:lnTo>
                  <a:pt x="40870" y="310703"/>
                </a:lnTo>
                <a:lnTo>
                  <a:pt x="46104" y="335575"/>
                </a:lnTo>
                <a:lnTo>
                  <a:pt x="48834" y="350400"/>
                </a:lnTo>
                <a:lnTo>
                  <a:pt x="60058" y="417018"/>
                </a:lnTo>
                <a:lnTo>
                  <a:pt x="66055" y="449316"/>
                </a:lnTo>
                <a:lnTo>
                  <a:pt x="68580" y="4714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8"/>
          <p:cNvSpPr/>
          <p:nvPr/>
        </p:nvSpPr>
        <p:spPr>
          <a:xfrm>
            <a:off x="6123622" y="4354874"/>
            <a:ext cx="375460" cy="402473"/>
          </a:xfrm>
          <a:custGeom>
            <a:avLst/>
            <a:gdLst/>
            <a:ahLst/>
            <a:cxnLst/>
            <a:rect l="0" t="0" r="0" b="0"/>
            <a:pathLst>
              <a:path w="375460" h="402473">
                <a:moveTo>
                  <a:pt x="0" y="51391"/>
                </a:moveTo>
                <a:lnTo>
                  <a:pt x="4551" y="42289"/>
                </a:lnTo>
                <a:lnTo>
                  <a:pt x="11932" y="32078"/>
                </a:lnTo>
                <a:lnTo>
                  <a:pt x="20151" y="23020"/>
                </a:lnTo>
                <a:lnTo>
                  <a:pt x="25817" y="20094"/>
                </a:lnTo>
                <a:lnTo>
                  <a:pt x="33404" y="17191"/>
                </a:lnTo>
                <a:lnTo>
                  <a:pt x="42272" y="14304"/>
                </a:lnTo>
                <a:lnTo>
                  <a:pt x="50089" y="11426"/>
                </a:lnTo>
                <a:lnTo>
                  <a:pt x="57205" y="8555"/>
                </a:lnTo>
                <a:lnTo>
                  <a:pt x="63854" y="5688"/>
                </a:lnTo>
                <a:lnTo>
                  <a:pt x="74002" y="3778"/>
                </a:lnTo>
                <a:lnTo>
                  <a:pt x="86482" y="2504"/>
                </a:lnTo>
                <a:lnTo>
                  <a:pt x="111779" y="1088"/>
                </a:lnTo>
                <a:lnTo>
                  <a:pt x="129372" y="459"/>
                </a:lnTo>
                <a:lnTo>
                  <a:pt x="154538" y="105"/>
                </a:lnTo>
                <a:lnTo>
                  <a:pt x="184642" y="0"/>
                </a:lnTo>
                <a:lnTo>
                  <a:pt x="194533" y="938"/>
                </a:lnTo>
                <a:lnTo>
                  <a:pt x="203984" y="2515"/>
                </a:lnTo>
                <a:lnTo>
                  <a:pt x="213141" y="4519"/>
                </a:lnTo>
                <a:lnTo>
                  <a:pt x="221152" y="6808"/>
                </a:lnTo>
                <a:lnTo>
                  <a:pt x="228397" y="9287"/>
                </a:lnTo>
                <a:lnTo>
                  <a:pt x="235133" y="11892"/>
                </a:lnTo>
                <a:lnTo>
                  <a:pt x="243433" y="15533"/>
                </a:lnTo>
                <a:lnTo>
                  <a:pt x="262815" y="24659"/>
                </a:lnTo>
                <a:lnTo>
                  <a:pt x="271412" y="29759"/>
                </a:lnTo>
                <a:lnTo>
                  <a:pt x="279049" y="35065"/>
                </a:lnTo>
                <a:lnTo>
                  <a:pt x="286046" y="40507"/>
                </a:lnTo>
                <a:lnTo>
                  <a:pt x="293567" y="46039"/>
                </a:lnTo>
                <a:lnTo>
                  <a:pt x="309545" y="57267"/>
                </a:lnTo>
                <a:lnTo>
                  <a:pt x="321090" y="68608"/>
                </a:lnTo>
                <a:lnTo>
                  <a:pt x="330349" y="80950"/>
                </a:lnTo>
                <a:lnTo>
                  <a:pt x="340814" y="95960"/>
                </a:lnTo>
                <a:lnTo>
                  <a:pt x="345320" y="103964"/>
                </a:lnTo>
                <a:lnTo>
                  <a:pt x="349275" y="112157"/>
                </a:lnTo>
                <a:lnTo>
                  <a:pt x="352866" y="120476"/>
                </a:lnTo>
                <a:lnTo>
                  <a:pt x="356211" y="128880"/>
                </a:lnTo>
                <a:lnTo>
                  <a:pt x="362468" y="145838"/>
                </a:lnTo>
                <a:lnTo>
                  <a:pt x="371347" y="171450"/>
                </a:lnTo>
                <a:lnTo>
                  <a:pt x="373295" y="180008"/>
                </a:lnTo>
                <a:lnTo>
                  <a:pt x="374593" y="188571"/>
                </a:lnTo>
                <a:lnTo>
                  <a:pt x="375459" y="197136"/>
                </a:lnTo>
                <a:lnTo>
                  <a:pt x="375084" y="205704"/>
                </a:lnTo>
                <a:lnTo>
                  <a:pt x="373881" y="214274"/>
                </a:lnTo>
                <a:lnTo>
                  <a:pt x="372126" y="222845"/>
                </a:lnTo>
                <a:lnTo>
                  <a:pt x="370004" y="231416"/>
                </a:lnTo>
                <a:lnTo>
                  <a:pt x="367637" y="239988"/>
                </a:lnTo>
                <a:lnTo>
                  <a:pt x="362467" y="257132"/>
                </a:lnTo>
                <a:lnTo>
                  <a:pt x="356994" y="274276"/>
                </a:lnTo>
                <a:lnTo>
                  <a:pt x="353248" y="282848"/>
                </a:lnTo>
                <a:lnTo>
                  <a:pt x="348846" y="291421"/>
                </a:lnTo>
                <a:lnTo>
                  <a:pt x="344007" y="299993"/>
                </a:lnTo>
                <a:lnTo>
                  <a:pt x="338875" y="308566"/>
                </a:lnTo>
                <a:lnTo>
                  <a:pt x="328094" y="325711"/>
                </a:lnTo>
                <a:lnTo>
                  <a:pt x="321599" y="333331"/>
                </a:lnTo>
                <a:lnTo>
                  <a:pt x="314412" y="340316"/>
                </a:lnTo>
                <a:lnTo>
                  <a:pt x="306763" y="346878"/>
                </a:lnTo>
                <a:lnTo>
                  <a:pt x="299759" y="352204"/>
                </a:lnTo>
                <a:lnTo>
                  <a:pt x="293184" y="356708"/>
                </a:lnTo>
                <a:lnTo>
                  <a:pt x="286896" y="360663"/>
                </a:lnTo>
                <a:lnTo>
                  <a:pt x="280799" y="365205"/>
                </a:lnTo>
                <a:lnTo>
                  <a:pt x="274830" y="370137"/>
                </a:lnTo>
                <a:lnTo>
                  <a:pt x="268944" y="375331"/>
                </a:lnTo>
                <a:lnTo>
                  <a:pt x="263116" y="378793"/>
                </a:lnTo>
                <a:lnTo>
                  <a:pt x="251561" y="382641"/>
                </a:lnTo>
                <a:lnTo>
                  <a:pt x="240075" y="386890"/>
                </a:lnTo>
                <a:lnTo>
                  <a:pt x="228620" y="391002"/>
                </a:lnTo>
                <a:lnTo>
                  <a:pt x="217179" y="392829"/>
                </a:lnTo>
                <a:lnTo>
                  <a:pt x="205744" y="396181"/>
                </a:lnTo>
                <a:lnTo>
                  <a:pt x="194312" y="399893"/>
                </a:lnTo>
                <a:lnTo>
                  <a:pt x="182881" y="401543"/>
                </a:lnTo>
                <a:lnTo>
                  <a:pt x="171451" y="402277"/>
                </a:lnTo>
                <a:lnTo>
                  <a:pt x="165735" y="402472"/>
                </a:lnTo>
                <a:lnTo>
                  <a:pt x="160973" y="401650"/>
                </a:lnTo>
                <a:lnTo>
                  <a:pt x="153141" y="398197"/>
                </a:lnTo>
                <a:lnTo>
                  <a:pt x="147814" y="395942"/>
                </a:lnTo>
                <a:lnTo>
                  <a:pt x="141406" y="393486"/>
                </a:lnTo>
                <a:lnTo>
                  <a:pt x="134275" y="390897"/>
                </a:lnTo>
                <a:lnTo>
                  <a:pt x="123813" y="388020"/>
                </a:lnTo>
                <a:lnTo>
                  <a:pt x="119689" y="387253"/>
                </a:lnTo>
                <a:lnTo>
                  <a:pt x="116940" y="385789"/>
                </a:lnTo>
                <a:lnTo>
                  <a:pt x="115108" y="383860"/>
                </a:lnTo>
                <a:lnTo>
                  <a:pt x="111443" y="3771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9"/>
          <p:cNvSpPr/>
          <p:nvPr/>
        </p:nvSpPr>
        <p:spPr>
          <a:xfrm>
            <a:off x="7178066" y="4493181"/>
            <a:ext cx="471462" cy="460369"/>
          </a:xfrm>
          <a:custGeom>
            <a:avLst/>
            <a:gdLst/>
            <a:ahLst/>
            <a:cxnLst/>
            <a:rect l="0" t="0" r="0" b="0"/>
            <a:pathLst>
              <a:path w="471462" h="460369">
                <a:moveTo>
                  <a:pt x="274293" y="7381"/>
                </a:moveTo>
                <a:lnTo>
                  <a:pt x="262362" y="7381"/>
                </a:lnTo>
                <a:lnTo>
                  <a:pt x="249306" y="4841"/>
                </a:lnTo>
                <a:lnTo>
                  <a:pt x="240490" y="2831"/>
                </a:lnTo>
                <a:lnTo>
                  <a:pt x="228154" y="596"/>
                </a:lnTo>
                <a:lnTo>
                  <a:pt x="223532" y="0"/>
                </a:lnTo>
                <a:lnTo>
                  <a:pt x="216640" y="555"/>
                </a:lnTo>
                <a:lnTo>
                  <a:pt x="208235" y="1878"/>
                </a:lnTo>
                <a:lnTo>
                  <a:pt x="198822" y="3713"/>
                </a:lnTo>
                <a:lnTo>
                  <a:pt x="189689" y="5888"/>
                </a:lnTo>
                <a:lnTo>
                  <a:pt x="180743" y="8291"/>
                </a:lnTo>
                <a:lnTo>
                  <a:pt x="171921" y="10846"/>
                </a:lnTo>
                <a:lnTo>
                  <a:pt x="162230" y="14453"/>
                </a:lnTo>
                <a:lnTo>
                  <a:pt x="151961" y="18763"/>
                </a:lnTo>
                <a:lnTo>
                  <a:pt x="141302" y="23542"/>
                </a:lnTo>
                <a:lnTo>
                  <a:pt x="119301" y="33931"/>
                </a:lnTo>
                <a:lnTo>
                  <a:pt x="108100" y="39368"/>
                </a:lnTo>
                <a:lnTo>
                  <a:pt x="99681" y="43946"/>
                </a:lnTo>
                <a:lnTo>
                  <a:pt x="82328" y="54939"/>
                </a:lnTo>
                <a:lnTo>
                  <a:pt x="71182" y="61221"/>
                </a:lnTo>
                <a:lnTo>
                  <a:pt x="62419" y="69728"/>
                </a:lnTo>
                <a:lnTo>
                  <a:pt x="54397" y="79858"/>
                </a:lnTo>
                <a:lnTo>
                  <a:pt x="44482" y="90711"/>
                </a:lnTo>
                <a:lnTo>
                  <a:pt x="36264" y="101884"/>
                </a:lnTo>
                <a:lnTo>
                  <a:pt x="29439" y="113200"/>
                </a:lnTo>
                <a:lnTo>
                  <a:pt x="23230" y="124579"/>
                </a:lnTo>
                <a:lnTo>
                  <a:pt x="18335" y="136948"/>
                </a:lnTo>
                <a:lnTo>
                  <a:pt x="5277" y="173551"/>
                </a:lnTo>
                <a:lnTo>
                  <a:pt x="1604" y="189599"/>
                </a:lnTo>
                <a:lnTo>
                  <a:pt x="108" y="203155"/>
                </a:lnTo>
                <a:lnTo>
                  <a:pt x="0" y="249993"/>
                </a:lnTo>
                <a:lnTo>
                  <a:pt x="944" y="264372"/>
                </a:lnTo>
                <a:lnTo>
                  <a:pt x="2525" y="280626"/>
                </a:lnTo>
                <a:lnTo>
                  <a:pt x="4532" y="298130"/>
                </a:lnTo>
                <a:lnTo>
                  <a:pt x="7776" y="314561"/>
                </a:lnTo>
                <a:lnTo>
                  <a:pt x="11843" y="330278"/>
                </a:lnTo>
                <a:lnTo>
                  <a:pt x="16458" y="345518"/>
                </a:lnTo>
                <a:lnTo>
                  <a:pt x="22393" y="358536"/>
                </a:lnTo>
                <a:lnTo>
                  <a:pt x="29208" y="370072"/>
                </a:lnTo>
                <a:lnTo>
                  <a:pt x="36608" y="380620"/>
                </a:lnTo>
                <a:lnTo>
                  <a:pt x="42494" y="389557"/>
                </a:lnTo>
                <a:lnTo>
                  <a:pt x="47371" y="397420"/>
                </a:lnTo>
                <a:lnTo>
                  <a:pt x="56281" y="411237"/>
                </a:lnTo>
                <a:lnTo>
                  <a:pt x="66592" y="423728"/>
                </a:lnTo>
                <a:lnTo>
                  <a:pt x="78556" y="436919"/>
                </a:lnTo>
                <a:lnTo>
                  <a:pt x="92684" y="446860"/>
                </a:lnTo>
                <a:lnTo>
                  <a:pt x="103408" y="450355"/>
                </a:lnTo>
                <a:lnTo>
                  <a:pt x="114525" y="452861"/>
                </a:lnTo>
                <a:lnTo>
                  <a:pt x="125815" y="457150"/>
                </a:lnTo>
                <a:lnTo>
                  <a:pt x="137183" y="459691"/>
                </a:lnTo>
                <a:lnTo>
                  <a:pt x="142882" y="460368"/>
                </a:lnTo>
                <a:lnTo>
                  <a:pt x="154293" y="458581"/>
                </a:lnTo>
                <a:lnTo>
                  <a:pt x="165715" y="455565"/>
                </a:lnTo>
                <a:lnTo>
                  <a:pt x="177142" y="454224"/>
                </a:lnTo>
                <a:lnTo>
                  <a:pt x="188570" y="451088"/>
                </a:lnTo>
                <a:lnTo>
                  <a:pt x="199999" y="446519"/>
                </a:lnTo>
                <a:lnTo>
                  <a:pt x="211429" y="441314"/>
                </a:lnTo>
                <a:lnTo>
                  <a:pt x="224024" y="437579"/>
                </a:lnTo>
                <a:lnTo>
                  <a:pt x="233219" y="431625"/>
                </a:lnTo>
                <a:lnTo>
                  <a:pt x="246566" y="420103"/>
                </a:lnTo>
                <a:lnTo>
                  <a:pt x="259609" y="407676"/>
                </a:lnTo>
                <a:lnTo>
                  <a:pt x="268460" y="398931"/>
                </a:lnTo>
                <a:lnTo>
                  <a:pt x="276782" y="385556"/>
                </a:lnTo>
                <a:lnTo>
                  <a:pt x="281667" y="376655"/>
                </a:lnTo>
                <a:lnTo>
                  <a:pt x="284924" y="368816"/>
                </a:lnTo>
                <a:lnTo>
                  <a:pt x="288543" y="355027"/>
                </a:lnTo>
                <a:lnTo>
                  <a:pt x="288556" y="349635"/>
                </a:lnTo>
                <a:lnTo>
                  <a:pt x="287612" y="345088"/>
                </a:lnTo>
                <a:lnTo>
                  <a:pt x="281732" y="331597"/>
                </a:lnTo>
                <a:lnTo>
                  <a:pt x="271212" y="309973"/>
                </a:lnTo>
                <a:lnTo>
                  <a:pt x="267477" y="305311"/>
                </a:lnTo>
                <a:lnTo>
                  <a:pt x="258246" y="297592"/>
                </a:lnTo>
                <a:lnTo>
                  <a:pt x="250334" y="293526"/>
                </a:lnTo>
                <a:lnTo>
                  <a:pt x="242690" y="291719"/>
                </a:lnTo>
                <a:lnTo>
                  <a:pt x="232942" y="290916"/>
                </a:lnTo>
                <a:lnTo>
                  <a:pt x="222261" y="290559"/>
                </a:lnTo>
                <a:lnTo>
                  <a:pt x="195376" y="290358"/>
                </a:lnTo>
                <a:lnTo>
                  <a:pt x="153295" y="290290"/>
                </a:lnTo>
                <a:lnTo>
                  <a:pt x="139236" y="292821"/>
                </a:lnTo>
                <a:lnTo>
                  <a:pt x="129496" y="296168"/>
                </a:lnTo>
                <a:lnTo>
                  <a:pt x="128232" y="297061"/>
                </a:lnTo>
                <a:lnTo>
                  <a:pt x="128342" y="297656"/>
                </a:lnTo>
                <a:lnTo>
                  <a:pt x="129367" y="298053"/>
                </a:lnTo>
                <a:lnTo>
                  <a:pt x="140474" y="298742"/>
                </a:lnTo>
                <a:lnTo>
                  <a:pt x="148461" y="296260"/>
                </a:lnTo>
                <a:lnTo>
                  <a:pt x="158360" y="291981"/>
                </a:lnTo>
                <a:lnTo>
                  <a:pt x="169110" y="286905"/>
                </a:lnTo>
                <a:lnTo>
                  <a:pt x="182778" y="281474"/>
                </a:lnTo>
                <a:lnTo>
                  <a:pt x="197425" y="275886"/>
                </a:lnTo>
                <a:lnTo>
                  <a:pt x="210285" y="270226"/>
                </a:lnTo>
                <a:lnTo>
                  <a:pt x="224890" y="264536"/>
                </a:lnTo>
                <a:lnTo>
                  <a:pt x="232786" y="261685"/>
                </a:lnTo>
                <a:lnTo>
                  <a:pt x="240906" y="259785"/>
                </a:lnTo>
                <a:lnTo>
                  <a:pt x="249179" y="258518"/>
                </a:lnTo>
                <a:lnTo>
                  <a:pt x="257550" y="257673"/>
                </a:lnTo>
                <a:lnTo>
                  <a:pt x="270751" y="254252"/>
                </a:lnTo>
                <a:lnTo>
                  <a:pt x="287172" y="249115"/>
                </a:lnTo>
                <a:lnTo>
                  <a:pt x="305739" y="242832"/>
                </a:lnTo>
                <a:lnTo>
                  <a:pt x="320022" y="237691"/>
                </a:lnTo>
                <a:lnTo>
                  <a:pt x="331450" y="233311"/>
                </a:lnTo>
                <a:lnTo>
                  <a:pt x="340972" y="229438"/>
                </a:lnTo>
                <a:lnTo>
                  <a:pt x="350179" y="226857"/>
                </a:lnTo>
                <a:lnTo>
                  <a:pt x="359173" y="225136"/>
                </a:lnTo>
                <a:lnTo>
                  <a:pt x="368028" y="223988"/>
                </a:lnTo>
                <a:lnTo>
                  <a:pt x="375835" y="223224"/>
                </a:lnTo>
                <a:lnTo>
                  <a:pt x="382946" y="222713"/>
                </a:lnTo>
                <a:lnTo>
                  <a:pt x="471461" y="2216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0"/>
          <p:cNvSpPr/>
          <p:nvPr/>
        </p:nvSpPr>
        <p:spPr>
          <a:xfrm>
            <a:off x="7700962" y="4567183"/>
            <a:ext cx="377191" cy="36250"/>
          </a:xfrm>
          <a:custGeom>
            <a:avLst/>
            <a:gdLst/>
            <a:ahLst/>
            <a:cxnLst/>
            <a:rect l="0" t="0" r="0" b="0"/>
            <a:pathLst>
              <a:path w="377191" h="36250">
                <a:moveTo>
                  <a:pt x="0" y="36249"/>
                </a:moveTo>
                <a:lnTo>
                  <a:pt x="18204" y="31699"/>
                </a:lnTo>
                <a:lnTo>
                  <a:pt x="27376" y="30358"/>
                </a:lnTo>
                <a:lnTo>
                  <a:pt x="37301" y="29464"/>
                </a:lnTo>
                <a:lnTo>
                  <a:pt x="47727" y="28868"/>
                </a:lnTo>
                <a:lnTo>
                  <a:pt x="56583" y="27519"/>
                </a:lnTo>
                <a:lnTo>
                  <a:pt x="64392" y="25666"/>
                </a:lnTo>
                <a:lnTo>
                  <a:pt x="71503" y="23479"/>
                </a:lnTo>
                <a:lnTo>
                  <a:pt x="79101" y="22020"/>
                </a:lnTo>
                <a:lnTo>
                  <a:pt x="87024" y="21048"/>
                </a:lnTo>
                <a:lnTo>
                  <a:pt x="95164" y="20401"/>
                </a:lnTo>
                <a:lnTo>
                  <a:pt x="102495" y="19016"/>
                </a:lnTo>
                <a:lnTo>
                  <a:pt x="109288" y="17141"/>
                </a:lnTo>
                <a:lnTo>
                  <a:pt x="115721" y="14938"/>
                </a:lnTo>
                <a:lnTo>
                  <a:pt x="125725" y="13469"/>
                </a:lnTo>
                <a:lnTo>
                  <a:pt x="138109" y="12490"/>
                </a:lnTo>
                <a:lnTo>
                  <a:pt x="152081" y="11837"/>
                </a:lnTo>
                <a:lnTo>
                  <a:pt x="166157" y="10449"/>
                </a:lnTo>
                <a:lnTo>
                  <a:pt x="180304" y="8572"/>
                </a:lnTo>
                <a:lnTo>
                  <a:pt x="194497" y="6368"/>
                </a:lnTo>
                <a:lnTo>
                  <a:pt x="211580" y="4898"/>
                </a:lnTo>
                <a:lnTo>
                  <a:pt x="230588" y="3918"/>
                </a:lnTo>
                <a:lnTo>
                  <a:pt x="250881" y="3265"/>
                </a:lnTo>
                <a:lnTo>
                  <a:pt x="272982" y="1878"/>
                </a:lnTo>
                <a:lnTo>
                  <a:pt x="296288" y="0"/>
                </a:lnTo>
                <a:lnTo>
                  <a:pt x="377190" y="19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1"/>
          <p:cNvSpPr/>
          <p:nvPr/>
        </p:nvSpPr>
        <p:spPr>
          <a:xfrm>
            <a:off x="7856466" y="4569142"/>
            <a:ext cx="33092" cy="351474"/>
          </a:xfrm>
          <a:custGeom>
            <a:avLst/>
            <a:gdLst/>
            <a:ahLst/>
            <a:cxnLst/>
            <a:rect l="0" t="0" r="0" b="0"/>
            <a:pathLst>
              <a:path w="33092" h="351474">
                <a:moveTo>
                  <a:pt x="33091" y="0"/>
                </a:moveTo>
                <a:lnTo>
                  <a:pt x="19439" y="4551"/>
                </a:lnTo>
                <a:lnTo>
                  <a:pt x="15417" y="6844"/>
                </a:lnTo>
                <a:lnTo>
                  <a:pt x="12735" y="9325"/>
                </a:lnTo>
                <a:lnTo>
                  <a:pt x="10948" y="11932"/>
                </a:lnTo>
                <a:lnTo>
                  <a:pt x="9757" y="23195"/>
                </a:lnTo>
                <a:lnTo>
                  <a:pt x="8962" y="40228"/>
                </a:lnTo>
                <a:lnTo>
                  <a:pt x="8433" y="61109"/>
                </a:lnTo>
                <a:lnTo>
                  <a:pt x="9032" y="82649"/>
                </a:lnTo>
                <a:lnTo>
                  <a:pt x="10384" y="104630"/>
                </a:lnTo>
                <a:lnTo>
                  <a:pt x="13474" y="143657"/>
                </a:lnTo>
                <a:lnTo>
                  <a:pt x="14848" y="167353"/>
                </a:lnTo>
                <a:lnTo>
                  <a:pt x="14262" y="179196"/>
                </a:lnTo>
                <a:lnTo>
                  <a:pt x="12918" y="191854"/>
                </a:lnTo>
                <a:lnTo>
                  <a:pt x="11070" y="205055"/>
                </a:lnTo>
                <a:lnTo>
                  <a:pt x="9838" y="215761"/>
                </a:lnTo>
                <a:lnTo>
                  <a:pt x="9016" y="224803"/>
                </a:lnTo>
                <a:lnTo>
                  <a:pt x="8469" y="232736"/>
                </a:lnTo>
                <a:lnTo>
                  <a:pt x="7860" y="261871"/>
                </a:lnTo>
                <a:lnTo>
                  <a:pt x="7470" y="310808"/>
                </a:lnTo>
                <a:lnTo>
                  <a:pt x="6485" y="316743"/>
                </a:lnTo>
                <a:lnTo>
                  <a:pt x="4876" y="321652"/>
                </a:lnTo>
                <a:lnTo>
                  <a:pt x="2851" y="325878"/>
                </a:lnTo>
                <a:lnTo>
                  <a:pt x="1501" y="329647"/>
                </a:lnTo>
                <a:lnTo>
                  <a:pt x="601" y="333112"/>
                </a:lnTo>
                <a:lnTo>
                  <a:pt x="0" y="336374"/>
                </a:lnTo>
                <a:lnTo>
                  <a:pt x="553" y="339502"/>
                </a:lnTo>
                <a:lnTo>
                  <a:pt x="1875" y="342540"/>
                </a:lnTo>
                <a:lnTo>
                  <a:pt x="7374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2"/>
          <p:cNvSpPr/>
          <p:nvPr/>
        </p:nvSpPr>
        <p:spPr>
          <a:xfrm>
            <a:off x="8112442" y="4569142"/>
            <a:ext cx="25718" cy="377191"/>
          </a:xfrm>
          <a:custGeom>
            <a:avLst/>
            <a:gdLst/>
            <a:ahLst/>
            <a:cxnLst/>
            <a:rect l="0" t="0" r="0" b="0"/>
            <a:pathLst>
              <a:path w="25718" h="377191">
                <a:moveTo>
                  <a:pt x="0" y="0"/>
                </a:moveTo>
                <a:lnTo>
                  <a:pt x="0" y="242189"/>
                </a:lnTo>
                <a:lnTo>
                  <a:pt x="952" y="257662"/>
                </a:lnTo>
                <a:lnTo>
                  <a:pt x="4551" y="295174"/>
                </a:lnTo>
                <a:lnTo>
                  <a:pt x="6844" y="312035"/>
                </a:lnTo>
                <a:lnTo>
                  <a:pt x="9325" y="327086"/>
                </a:lnTo>
                <a:lnTo>
                  <a:pt x="11931" y="340930"/>
                </a:lnTo>
                <a:lnTo>
                  <a:pt x="14622" y="351111"/>
                </a:lnTo>
                <a:lnTo>
                  <a:pt x="17368" y="358852"/>
                </a:lnTo>
                <a:lnTo>
                  <a:pt x="25717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3"/>
          <p:cNvSpPr/>
          <p:nvPr/>
        </p:nvSpPr>
        <p:spPr>
          <a:xfrm>
            <a:off x="8104521" y="4543425"/>
            <a:ext cx="496555" cy="349804"/>
          </a:xfrm>
          <a:custGeom>
            <a:avLst/>
            <a:gdLst/>
            <a:ahLst/>
            <a:cxnLst/>
            <a:rect l="0" t="0" r="0" b="0"/>
            <a:pathLst>
              <a:path w="496555" h="349804">
                <a:moveTo>
                  <a:pt x="273669" y="0"/>
                </a:moveTo>
                <a:lnTo>
                  <a:pt x="253517" y="20151"/>
                </a:lnTo>
                <a:lnTo>
                  <a:pt x="247885" y="28323"/>
                </a:lnTo>
                <a:lnTo>
                  <a:pt x="241254" y="38305"/>
                </a:lnTo>
                <a:lnTo>
                  <a:pt x="231957" y="49091"/>
                </a:lnTo>
                <a:lnTo>
                  <a:pt x="221475" y="60236"/>
                </a:lnTo>
                <a:lnTo>
                  <a:pt x="199224" y="82912"/>
                </a:lnTo>
                <a:lnTo>
                  <a:pt x="189749" y="90517"/>
                </a:lnTo>
                <a:lnTo>
                  <a:pt x="177718" y="99397"/>
                </a:lnTo>
                <a:lnTo>
                  <a:pt x="163981" y="109127"/>
                </a:lnTo>
                <a:lnTo>
                  <a:pt x="151965" y="118472"/>
                </a:lnTo>
                <a:lnTo>
                  <a:pt x="141098" y="127558"/>
                </a:lnTo>
                <a:lnTo>
                  <a:pt x="130997" y="136474"/>
                </a:lnTo>
                <a:lnTo>
                  <a:pt x="122356" y="143370"/>
                </a:lnTo>
                <a:lnTo>
                  <a:pt x="102047" y="157627"/>
                </a:lnTo>
                <a:lnTo>
                  <a:pt x="93253" y="164671"/>
                </a:lnTo>
                <a:lnTo>
                  <a:pt x="81089" y="173517"/>
                </a:lnTo>
                <a:lnTo>
                  <a:pt x="67110" y="182846"/>
                </a:lnTo>
                <a:lnTo>
                  <a:pt x="54548" y="190167"/>
                </a:lnTo>
                <a:lnTo>
                  <a:pt x="42614" y="196596"/>
                </a:lnTo>
                <a:lnTo>
                  <a:pt x="30959" y="201676"/>
                </a:lnTo>
                <a:lnTo>
                  <a:pt x="19431" y="203934"/>
                </a:lnTo>
                <a:lnTo>
                  <a:pt x="6780" y="205204"/>
                </a:lnTo>
                <a:lnTo>
                  <a:pt x="4304" y="206335"/>
                </a:lnTo>
                <a:lnTo>
                  <a:pt x="2652" y="208042"/>
                </a:lnTo>
                <a:lnTo>
                  <a:pt x="0" y="213074"/>
                </a:lnTo>
                <a:lnTo>
                  <a:pt x="736" y="214439"/>
                </a:lnTo>
                <a:lnTo>
                  <a:pt x="8759" y="223474"/>
                </a:lnTo>
                <a:lnTo>
                  <a:pt x="11337" y="226135"/>
                </a:lnTo>
                <a:lnTo>
                  <a:pt x="24361" y="234172"/>
                </a:lnTo>
                <a:lnTo>
                  <a:pt x="42850" y="244094"/>
                </a:lnTo>
                <a:lnTo>
                  <a:pt x="87862" y="267070"/>
                </a:lnTo>
                <a:lnTo>
                  <a:pt x="95506" y="270439"/>
                </a:lnTo>
                <a:lnTo>
                  <a:pt x="103459" y="273638"/>
                </a:lnTo>
                <a:lnTo>
                  <a:pt x="111618" y="276723"/>
                </a:lnTo>
                <a:lnTo>
                  <a:pt x="122772" y="281636"/>
                </a:lnTo>
                <a:lnTo>
                  <a:pt x="166729" y="302205"/>
                </a:lnTo>
                <a:lnTo>
                  <a:pt x="202645" y="318146"/>
                </a:lnTo>
                <a:lnTo>
                  <a:pt x="216794" y="323540"/>
                </a:lnTo>
                <a:lnTo>
                  <a:pt x="228133" y="327135"/>
                </a:lnTo>
                <a:lnTo>
                  <a:pt x="237596" y="329533"/>
                </a:lnTo>
                <a:lnTo>
                  <a:pt x="246763" y="332083"/>
                </a:lnTo>
                <a:lnTo>
                  <a:pt x="274269" y="340224"/>
                </a:lnTo>
                <a:lnTo>
                  <a:pt x="295208" y="345838"/>
                </a:lnTo>
                <a:lnTo>
                  <a:pt x="304220" y="347716"/>
                </a:lnTo>
                <a:lnTo>
                  <a:pt x="319315" y="349803"/>
                </a:lnTo>
                <a:lnTo>
                  <a:pt x="326959" y="349407"/>
                </a:lnTo>
                <a:lnTo>
                  <a:pt x="334913" y="348190"/>
                </a:lnTo>
                <a:lnTo>
                  <a:pt x="343073" y="346427"/>
                </a:lnTo>
                <a:lnTo>
                  <a:pt x="351370" y="345251"/>
                </a:lnTo>
                <a:lnTo>
                  <a:pt x="359760" y="344467"/>
                </a:lnTo>
                <a:lnTo>
                  <a:pt x="368211" y="343944"/>
                </a:lnTo>
                <a:lnTo>
                  <a:pt x="375748" y="341691"/>
                </a:lnTo>
                <a:lnTo>
                  <a:pt x="389205" y="334108"/>
                </a:lnTo>
                <a:lnTo>
                  <a:pt x="401536" y="326927"/>
                </a:lnTo>
                <a:lnTo>
                  <a:pt x="414318" y="319608"/>
                </a:lnTo>
                <a:lnTo>
                  <a:pt x="429524" y="310005"/>
                </a:lnTo>
                <a:lnTo>
                  <a:pt x="440727" y="301928"/>
                </a:lnTo>
                <a:lnTo>
                  <a:pt x="451739" y="292305"/>
                </a:lnTo>
                <a:lnTo>
                  <a:pt x="469334" y="275328"/>
                </a:lnTo>
                <a:lnTo>
                  <a:pt x="475550" y="268325"/>
                </a:lnTo>
                <a:lnTo>
                  <a:pt x="482456" y="258003"/>
                </a:lnTo>
                <a:lnTo>
                  <a:pt x="488066" y="247700"/>
                </a:lnTo>
                <a:lnTo>
                  <a:pt x="490896" y="242286"/>
                </a:lnTo>
                <a:lnTo>
                  <a:pt x="492781" y="236771"/>
                </a:lnTo>
                <a:lnTo>
                  <a:pt x="494039" y="231190"/>
                </a:lnTo>
                <a:lnTo>
                  <a:pt x="496554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41</Words>
  <Application>Microsoft Office PowerPoint</Application>
  <PresentationFormat>On-screen Show (4:3)</PresentationFormat>
  <Paragraphs>20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Friday, October 2, 2009</vt:lpstr>
      <vt:lpstr>Objectives</vt:lpstr>
      <vt:lpstr>4-3 Practice</vt:lpstr>
      <vt:lpstr>Slide 4</vt:lpstr>
      <vt:lpstr>Slide 5</vt:lpstr>
      <vt:lpstr>Slide 6</vt:lpstr>
      <vt:lpstr>Slide 7</vt:lpstr>
      <vt:lpstr>4-3 study Guide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4</cp:revision>
  <dcterms:created xsi:type="dcterms:W3CDTF">2009-10-02T14:40:48Z</dcterms:created>
  <dcterms:modified xsi:type="dcterms:W3CDTF">2009-10-02T16:39:36Z</dcterms:modified>
</cp:coreProperties>
</file>